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2486" y="10673277"/>
            <a:ext cx="49530" cy="48260"/>
          </a:xfrm>
          <a:custGeom>
            <a:avLst/>
            <a:gdLst/>
            <a:ahLst/>
            <a:cxnLst/>
            <a:rect l="l" t="t" r="r" b="b"/>
            <a:pathLst>
              <a:path w="49530" h="48259">
                <a:moveTo>
                  <a:pt x="49506" y="0"/>
                </a:moveTo>
                <a:lnTo>
                  <a:pt x="0" y="0"/>
                </a:lnTo>
                <a:lnTo>
                  <a:pt x="0" y="48061"/>
                </a:lnTo>
                <a:lnTo>
                  <a:pt x="49506" y="48061"/>
                </a:lnTo>
                <a:lnTo>
                  <a:pt x="49506" y="0"/>
                </a:lnTo>
                <a:close/>
              </a:path>
            </a:pathLst>
          </a:custGeom>
          <a:solidFill>
            <a:srgbClr val="0087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17344" y="10756626"/>
            <a:ext cx="0" cy="238760"/>
          </a:xfrm>
          <a:custGeom>
            <a:avLst/>
            <a:gdLst/>
            <a:ahLst/>
            <a:cxnLst/>
            <a:rect l="l" t="t" r="r" b="b"/>
            <a:pathLst>
              <a:path w="0" h="238759">
                <a:moveTo>
                  <a:pt x="0" y="0"/>
                </a:moveTo>
                <a:lnTo>
                  <a:pt x="0" y="238244"/>
                </a:lnTo>
              </a:path>
            </a:pathLst>
          </a:custGeom>
          <a:ln w="49715">
            <a:solidFill>
              <a:srgbClr val="0087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978708" y="10756408"/>
            <a:ext cx="481467" cy="24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659246" y="10753112"/>
            <a:ext cx="206904" cy="241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938659" y="10673277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92"/>
                </a:lnTo>
              </a:path>
            </a:pathLst>
          </a:custGeom>
          <a:ln w="49715">
            <a:solidFill>
              <a:srgbClr val="0087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632153" y="10673277"/>
            <a:ext cx="219710" cy="321945"/>
          </a:xfrm>
          <a:custGeom>
            <a:avLst/>
            <a:gdLst/>
            <a:ahLst/>
            <a:cxnLst/>
            <a:rect l="l" t="t" r="r" b="b"/>
            <a:pathLst>
              <a:path w="219709" h="321945">
                <a:moveTo>
                  <a:pt x="87264" y="0"/>
                </a:moveTo>
                <a:lnTo>
                  <a:pt x="0" y="0"/>
                </a:lnTo>
                <a:lnTo>
                  <a:pt x="0" y="321393"/>
                </a:lnTo>
                <a:lnTo>
                  <a:pt x="51569" y="321393"/>
                </a:lnTo>
                <a:lnTo>
                  <a:pt x="51569" y="44763"/>
                </a:lnTo>
                <a:lnTo>
                  <a:pt x="202366" y="44763"/>
                </a:lnTo>
                <a:lnTo>
                  <a:pt x="182613" y="22433"/>
                </a:lnTo>
                <a:lnTo>
                  <a:pt x="140875" y="5318"/>
                </a:lnTo>
                <a:lnTo>
                  <a:pt x="87264" y="0"/>
                </a:lnTo>
                <a:close/>
              </a:path>
              <a:path w="219709" h="321945">
                <a:moveTo>
                  <a:pt x="202366" y="44763"/>
                </a:moveTo>
                <a:lnTo>
                  <a:pt x="88290" y="44763"/>
                </a:lnTo>
                <a:lnTo>
                  <a:pt x="99431" y="45171"/>
                </a:lnTo>
                <a:lnTo>
                  <a:pt x="128726" y="48965"/>
                </a:lnTo>
                <a:lnTo>
                  <a:pt x="149530" y="59122"/>
                </a:lnTo>
                <a:lnTo>
                  <a:pt x="161942" y="75661"/>
                </a:lnTo>
                <a:lnTo>
                  <a:pt x="166057" y="98604"/>
                </a:lnTo>
                <a:lnTo>
                  <a:pt x="165960" y="103138"/>
                </a:lnTo>
                <a:lnTo>
                  <a:pt x="162525" y="124481"/>
                </a:lnTo>
                <a:lnTo>
                  <a:pt x="151102" y="141409"/>
                </a:lnTo>
                <a:lnTo>
                  <a:pt x="130550" y="152306"/>
                </a:lnTo>
                <a:lnTo>
                  <a:pt x="99630" y="156162"/>
                </a:lnTo>
                <a:lnTo>
                  <a:pt x="85201" y="156162"/>
                </a:lnTo>
                <a:lnTo>
                  <a:pt x="85201" y="199480"/>
                </a:lnTo>
                <a:lnTo>
                  <a:pt x="94887" y="199889"/>
                </a:lnTo>
                <a:lnTo>
                  <a:pt x="99839" y="199889"/>
                </a:lnTo>
                <a:lnTo>
                  <a:pt x="148125" y="194490"/>
                </a:lnTo>
                <a:lnTo>
                  <a:pt x="185964" y="177429"/>
                </a:lnTo>
                <a:lnTo>
                  <a:pt x="210650" y="147410"/>
                </a:lnTo>
                <a:lnTo>
                  <a:pt x="219480" y="103138"/>
                </a:lnTo>
                <a:lnTo>
                  <a:pt x="219391" y="98604"/>
                </a:lnTo>
                <a:lnTo>
                  <a:pt x="209731" y="53088"/>
                </a:lnTo>
                <a:lnTo>
                  <a:pt x="202366" y="44763"/>
                </a:lnTo>
                <a:close/>
              </a:path>
            </a:pathLst>
          </a:custGeom>
          <a:solidFill>
            <a:srgbClr val="0087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498135" y="10705049"/>
            <a:ext cx="131445" cy="289560"/>
          </a:xfrm>
          <a:custGeom>
            <a:avLst/>
            <a:gdLst/>
            <a:ahLst/>
            <a:cxnLst/>
            <a:rect l="l" t="t" r="r" b="b"/>
            <a:pathLst>
              <a:path w="131444" h="289559">
                <a:moveTo>
                  <a:pt x="50333" y="0"/>
                </a:moveTo>
                <a:lnTo>
                  <a:pt x="0" y="6596"/>
                </a:lnTo>
                <a:lnTo>
                  <a:pt x="0" y="228359"/>
                </a:lnTo>
                <a:lnTo>
                  <a:pt x="3987" y="255615"/>
                </a:lnTo>
                <a:lnTo>
                  <a:pt x="16271" y="274559"/>
                </a:lnTo>
                <a:lnTo>
                  <a:pt x="37335" y="285614"/>
                </a:lnTo>
                <a:lnTo>
                  <a:pt x="67662" y="289205"/>
                </a:lnTo>
                <a:lnTo>
                  <a:pt x="131200" y="289205"/>
                </a:lnTo>
                <a:lnTo>
                  <a:pt x="131200" y="250840"/>
                </a:lnTo>
                <a:lnTo>
                  <a:pt x="84374" y="250840"/>
                </a:lnTo>
                <a:lnTo>
                  <a:pt x="70525" y="250372"/>
                </a:lnTo>
                <a:lnTo>
                  <a:pt x="59771" y="247720"/>
                </a:lnTo>
                <a:lnTo>
                  <a:pt x="52809" y="241007"/>
                </a:lnTo>
                <a:lnTo>
                  <a:pt x="50333" y="228359"/>
                </a:lnTo>
                <a:lnTo>
                  <a:pt x="50333" y="89725"/>
                </a:lnTo>
                <a:lnTo>
                  <a:pt x="131200" y="89725"/>
                </a:lnTo>
                <a:lnTo>
                  <a:pt x="131200" y="51359"/>
                </a:lnTo>
                <a:lnTo>
                  <a:pt x="50333" y="51359"/>
                </a:lnTo>
                <a:lnTo>
                  <a:pt x="50333" y="0"/>
                </a:lnTo>
                <a:close/>
              </a:path>
            </a:pathLst>
          </a:custGeom>
          <a:solidFill>
            <a:srgbClr val="0087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986198" y="10953208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11128" y="2693"/>
                </a:moveTo>
                <a:lnTo>
                  <a:pt x="6087" y="6083"/>
                </a:lnTo>
                <a:lnTo>
                  <a:pt x="1631" y="12704"/>
                </a:lnTo>
                <a:lnTo>
                  <a:pt x="0" y="20837"/>
                </a:lnTo>
                <a:lnTo>
                  <a:pt x="1631" y="28875"/>
                </a:lnTo>
                <a:lnTo>
                  <a:pt x="6087" y="35502"/>
                </a:lnTo>
                <a:lnTo>
                  <a:pt x="12708" y="40004"/>
                </a:lnTo>
                <a:lnTo>
                  <a:pt x="20837" y="41663"/>
                </a:lnTo>
                <a:lnTo>
                  <a:pt x="29090" y="40004"/>
                </a:lnTo>
                <a:lnTo>
                  <a:pt x="31523" y="38365"/>
                </a:lnTo>
                <a:lnTo>
                  <a:pt x="11141" y="38365"/>
                </a:lnTo>
                <a:lnTo>
                  <a:pt x="3099" y="30323"/>
                </a:lnTo>
                <a:lnTo>
                  <a:pt x="3099" y="10722"/>
                </a:lnTo>
                <a:lnTo>
                  <a:pt x="11128" y="2693"/>
                </a:lnTo>
                <a:close/>
              </a:path>
              <a:path w="41910" h="41909">
                <a:moveTo>
                  <a:pt x="30872" y="2817"/>
                </a:moveTo>
                <a:lnTo>
                  <a:pt x="38574" y="10931"/>
                </a:lnTo>
                <a:lnTo>
                  <a:pt x="38574" y="30323"/>
                </a:lnTo>
                <a:lnTo>
                  <a:pt x="30742" y="38365"/>
                </a:lnTo>
                <a:lnTo>
                  <a:pt x="31523" y="38365"/>
                </a:lnTo>
                <a:lnTo>
                  <a:pt x="35773" y="35502"/>
                </a:lnTo>
                <a:lnTo>
                  <a:pt x="40250" y="28875"/>
                </a:lnTo>
                <a:lnTo>
                  <a:pt x="41883" y="20837"/>
                </a:lnTo>
                <a:lnTo>
                  <a:pt x="40250" y="12704"/>
                </a:lnTo>
                <a:lnTo>
                  <a:pt x="35773" y="6083"/>
                </a:lnTo>
                <a:lnTo>
                  <a:pt x="30872" y="2817"/>
                </a:lnTo>
                <a:close/>
              </a:path>
              <a:path w="41910" h="41909">
                <a:moveTo>
                  <a:pt x="25999" y="9277"/>
                </a:moveTo>
                <a:lnTo>
                  <a:pt x="14041" y="9277"/>
                </a:lnTo>
                <a:lnTo>
                  <a:pt x="14041" y="31559"/>
                </a:lnTo>
                <a:lnTo>
                  <a:pt x="16512" y="31559"/>
                </a:lnTo>
                <a:lnTo>
                  <a:pt x="16512" y="23098"/>
                </a:lnTo>
                <a:lnTo>
                  <a:pt x="21873" y="22899"/>
                </a:lnTo>
                <a:lnTo>
                  <a:pt x="24745" y="22899"/>
                </a:lnTo>
                <a:lnTo>
                  <a:pt x="24355" y="22271"/>
                </a:lnTo>
                <a:lnTo>
                  <a:pt x="26815" y="21245"/>
                </a:lnTo>
                <a:lnTo>
                  <a:pt x="27026" y="21036"/>
                </a:lnTo>
                <a:lnTo>
                  <a:pt x="16104" y="21036"/>
                </a:lnTo>
                <a:lnTo>
                  <a:pt x="16104" y="11339"/>
                </a:lnTo>
                <a:lnTo>
                  <a:pt x="28401" y="11339"/>
                </a:lnTo>
                <a:lnTo>
                  <a:pt x="25999" y="9277"/>
                </a:lnTo>
                <a:close/>
              </a:path>
              <a:path w="41910" h="41909">
                <a:moveTo>
                  <a:pt x="24745" y="22899"/>
                </a:moveTo>
                <a:lnTo>
                  <a:pt x="21873" y="22899"/>
                </a:lnTo>
                <a:lnTo>
                  <a:pt x="27444" y="31559"/>
                </a:lnTo>
                <a:lnTo>
                  <a:pt x="30124" y="31559"/>
                </a:lnTo>
                <a:lnTo>
                  <a:pt x="24745" y="22899"/>
                </a:lnTo>
                <a:close/>
              </a:path>
              <a:path w="41910" h="41909">
                <a:moveTo>
                  <a:pt x="28401" y="11339"/>
                </a:moveTo>
                <a:lnTo>
                  <a:pt x="24355" y="11339"/>
                </a:lnTo>
                <a:lnTo>
                  <a:pt x="26407" y="12994"/>
                </a:lnTo>
                <a:lnTo>
                  <a:pt x="26407" y="19182"/>
                </a:lnTo>
                <a:lnTo>
                  <a:pt x="24355" y="21036"/>
                </a:lnTo>
                <a:lnTo>
                  <a:pt x="27026" y="21036"/>
                </a:lnTo>
                <a:lnTo>
                  <a:pt x="28889" y="19182"/>
                </a:lnTo>
                <a:lnTo>
                  <a:pt x="28889" y="11758"/>
                </a:lnTo>
                <a:lnTo>
                  <a:pt x="28401" y="11339"/>
                </a:lnTo>
                <a:close/>
              </a:path>
              <a:path w="41910" h="41909">
                <a:moveTo>
                  <a:pt x="30742" y="2680"/>
                </a:moveTo>
                <a:lnTo>
                  <a:pt x="30872" y="2817"/>
                </a:lnTo>
                <a:lnTo>
                  <a:pt x="30742" y="2680"/>
                </a:lnTo>
                <a:close/>
              </a:path>
              <a:path w="41910" h="41909">
                <a:moveTo>
                  <a:pt x="20837" y="0"/>
                </a:moveTo>
                <a:lnTo>
                  <a:pt x="12708" y="1630"/>
                </a:lnTo>
                <a:lnTo>
                  <a:pt x="11147" y="2680"/>
                </a:lnTo>
                <a:lnTo>
                  <a:pt x="30666" y="2680"/>
                </a:lnTo>
                <a:lnTo>
                  <a:pt x="29090" y="1630"/>
                </a:lnTo>
                <a:lnTo>
                  <a:pt x="20837" y="0"/>
                </a:lnTo>
                <a:close/>
              </a:path>
            </a:pathLst>
          </a:custGeom>
          <a:solidFill>
            <a:srgbClr val="0087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1947280" y="7141143"/>
            <a:ext cx="6010288" cy="1319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3856" y="2033101"/>
            <a:ext cx="14056386" cy="2106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5751" y="458489"/>
            <a:ext cx="9552596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5355" y="2651126"/>
            <a:ext cx="16213389" cy="2912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3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4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1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17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17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6423" y="458489"/>
            <a:ext cx="72688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10"/>
              <a:t>What </a:t>
            </a:r>
            <a:r>
              <a:rPr dirty="0" spc="-980"/>
              <a:t>about</a:t>
            </a:r>
            <a:r>
              <a:rPr dirty="0" spc="-915"/>
              <a:t> </a:t>
            </a:r>
            <a:r>
              <a:rPr dirty="0" spc="-2430"/>
              <a:t>TESTS?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68403" y="8081873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1108" y="2196136"/>
            <a:ext cx="1858582" cy="1852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512854" y="5868007"/>
            <a:ext cx="1858582" cy="1840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72785" y="4829318"/>
            <a:ext cx="1858582" cy="1870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42877" y="2545862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3513" y="294231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17766" y="234931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5"/>
                </a:lnTo>
                <a:lnTo>
                  <a:pt x="71852" y="71856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500008" y="2636434"/>
            <a:ext cx="941069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365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dirty="0" sz="2550" spc="-310">
                <a:solidFill>
                  <a:srgbClr val="FFFFFF"/>
                </a:solidFill>
                <a:latin typeface="Times New Roman"/>
                <a:cs typeface="Times New Roman"/>
              </a:rPr>
              <a:t> iteM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117766" y="369815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3"/>
                </a:lnTo>
                <a:lnTo>
                  <a:pt x="71852" y="71852"/>
                </a:lnTo>
                <a:lnTo>
                  <a:pt x="40723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520949" y="3966236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95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dirty="0" sz="2600" spc="-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645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68011" y="3078610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927061" y="29974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968021" y="3750115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927050" y="388454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929436" y="3070118"/>
            <a:ext cx="2099310" cy="15709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10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endParaRPr sz="2950">
              <a:latin typeface="Times New Roman"/>
              <a:cs typeface="Times New Roman"/>
            </a:endParaRPr>
          </a:p>
          <a:p>
            <a:pPr algn="ctr" marR="69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0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41290" y="488777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2335" y="4887779"/>
            <a:ext cx="1345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OrderId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75862" y="1736147"/>
            <a:ext cx="36074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1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OrderLineItem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59688" y="8463322"/>
            <a:ext cx="2084449" cy="1356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12043" y="8494736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29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29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29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510539" y="9285446"/>
            <a:ext cx="4172585" cy="11461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305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OrderPlacedEvent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088325" y="6157397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90" h="1172209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0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78"/>
                </a:lnTo>
                <a:lnTo>
                  <a:pt x="172" y="800461"/>
                </a:lnTo>
                <a:lnTo>
                  <a:pt x="1376" y="857920"/>
                </a:lnTo>
                <a:lnTo>
                  <a:pt x="4663" y="906688"/>
                </a:lnTo>
                <a:lnTo>
                  <a:pt x="11015" y="949663"/>
                </a:lnTo>
                <a:lnTo>
                  <a:pt x="21507" y="990430"/>
                </a:lnTo>
                <a:lnTo>
                  <a:pt x="41372" y="1032963"/>
                </a:lnTo>
                <a:lnTo>
                  <a:pt x="68036" y="1070960"/>
                </a:lnTo>
                <a:lnTo>
                  <a:pt x="100744" y="1103669"/>
                </a:lnTo>
                <a:lnTo>
                  <a:pt x="138744" y="1130335"/>
                </a:lnTo>
                <a:lnTo>
                  <a:pt x="181282" y="1150205"/>
                </a:lnTo>
                <a:lnTo>
                  <a:pt x="222044" y="1160696"/>
                </a:lnTo>
                <a:lnTo>
                  <a:pt x="265016" y="1167059"/>
                </a:lnTo>
                <a:lnTo>
                  <a:pt x="313361" y="1170326"/>
                </a:lnTo>
                <a:lnTo>
                  <a:pt x="370243" y="1171530"/>
                </a:lnTo>
                <a:lnTo>
                  <a:pt x="438824" y="1171702"/>
                </a:lnTo>
                <a:lnTo>
                  <a:pt x="1548685" y="1171702"/>
                </a:lnTo>
                <a:lnTo>
                  <a:pt x="1618222" y="1171530"/>
                </a:lnTo>
                <a:lnTo>
                  <a:pt x="1675683" y="1170326"/>
                </a:lnTo>
                <a:lnTo>
                  <a:pt x="1724326" y="1167059"/>
                </a:lnTo>
                <a:lnTo>
                  <a:pt x="1767408" y="1160696"/>
                </a:lnTo>
                <a:lnTo>
                  <a:pt x="1808185" y="1150205"/>
                </a:lnTo>
                <a:lnTo>
                  <a:pt x="1850723" y="1130335"/>
                </a:lnTo>
                <a:lnTo>
                  <a:pt x="1888723" y="1103669"/>
                </a:lnTo>
                <a:lnTo>
                  <a:pt x="1921431" y="1070960"/>
                </a:lnTo>
                <a:lnTo>
                  <a:pt x="1948095" y="1032963"/>
                </a:lnTo>
                <a:lnTo>
                  <a:pt x="1967961" y="990430"/>
                </a:lnTo>
                <a:lnTo>
                  <a:pt x="1978458" y="949648"/>
                </a:lnTo>
                <a:lnTo>
                  <a:pt x="1984831" y="906563"/>
                </a:lnTo>
                <a:lnTo>
                  <a:pt x="1988091" y="858341"/>
                </a:lnTo>
                <a:lnTo>
                  <a:pt x="1989296" y="801459"/>
                </a:lnTo>
                <a:lnTo>
                  <a:pt x="1989468" y="732878"/>
                </a:lnTo>
                <a:lnTo>
                  <a:pt x="1989463" y="438824"/>
                </a:lnTo>
                <a:lnTo>
                  <a:pt x="1989296" y="371240"/>
                </a:lnTo>
                <a:lnTo>
                  <a:pt x="1988091" y="313782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5484209" y="6332656"/>
            <a:ext cx="1200150" cy="7899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211454" marR="5080" indent="-199390">
              <a:lnSpc>
                <a:spcPct val="103699"/>
              </a:lnSpc>
              <a:spcBef>
                <a:spcPts val="15"/>
              </a:spcBef>
            </a:pPr>
            <a:r>
              <a:rPr dirty="0" sz="2450" spc="-140">
                <a:solidFill>
                  <a:srgbClr val="FFFFFF"/>
                </a:solidFill>
                <a:latin typeface="Times New Roman"/>
                <a:cs typeface="Times New Roman"/>
              </a:rPr>
              <a:t>applic</a:t>
            </a:r>
            <a:r>
              <a:rPr dirty="0" sz="2450" spc="-25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50" spc="-125">
                <a:solidFill>
                  <a:srgbClr val="FFFFFF"/>
                </a:solidFill>
                <a:latin typeface="Times New Roman"/>
                <a:cs typeface="Times New Roman"/>
              </a:rPr>
              <a:t>tion  </a:t>
            </a:r>
            <a:r>
              <a:rPr dirty="0" sz="2450" spc="-19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568038" y="7788109"/>
            <a:ext cx="568071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eventLog.subscribe(OrderPlacedEvent,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91712" y="188989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89" h="1172210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1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88"/>
                </a:lnTo>
                <a:lnTo>
                  <a:pt x="172" y="800466"/>
                </a:lnTo>
                <a:lnTo>
                  <a:pt x="1376" y="857928"/>
                </a:lnTo>
                <a:lnTo>
                  <a:pt x="4664" y="906696"/>
                </a:lnTo>
                <a:lnTo>
                  <a:pt x="11015" y="949668"/>
                </a:lnTo>
                <a:lnTo>
                  <a:pt x="21507" y="990430"/>
                </a:lnTo>
                <a:lnTo>
                  <a:pt x="41372" y="1032968"/>
                </a:lnTo>
                <a:lnTo>
                  <a:pt x="68036" y="1070968"/>
                </a:lnTo>
                <a:lnTo>
                  <a:pt x="100744" y="1103676"/>
                </a:lnTo>
                <a:lnTo>
                  <a:pt x="138744" y="1130340"/>
                </a:lnTo>
                <a:lnTo>
                  <a:pt x="181282" y="1150205"/>
                </a:lnTo>
                <a:lnTo>
                  <a:pt x="222044" y="1160701"/>
                </a:lnTo>
                <a:lnTo>
                  <a:pt x="265016" y="1167067"/>
                </a:lnTo>
                <a:lnTo>
                  <a:pt x="313361" y="1170336"/>
                </a:lnTo>
                <a:lnTo>
                  <a:pt x="370243" y="1171540"/>
                </a:lnTo>
                <a:lnTo>
                  <a:pt x="438824" y="1171713"/>
                </a:lnTo>
                <a:lnTo>
                  <a:pt x="1548696" y="1171713"/>
                </a:lnTo>
                <a:lnTo>
                  <a:pt x="1618227" y="1171540"/>
                </a:lnTo>
                <a:lnTo>
                  <a:pt x="1675685" y="1170336"/>
                </a:lnTo>
                <a:lnTo>
                  <a:pt x="1724327" y="1167067"/>
                </a:lnTo>
                <a:lnTo>
                  <a:pt x="1767408" y="1160701"/>
                </a:lnTo>
                <a:lnTo>
                  <a:pt x="1808185" y="1150205"/>
                </a:lnTo>
                <a:lnTo>
                  <a:pt x="1850723" y="1130340"/>
                </a:lnTo>
                <a:lnTo>
                  <a:pt x="1888723" y="1103676"/>
                </a:lnTo>
                <a:lnTo>
                  <a:pt x="1921431" y="1070968"/>
                </a:lnTo>
                <a:lnTo>
                  <a:pt x="1948095" y="1032968"/>
                </a:lnTo>
                <a:lnTo>
                  <a:pt x="1967961" y="990430"/>
                </a:lnTo>
                <a:lnTo>
                  <a:pt x="1978458" y="949653"/>
                </a:lnTo>
                <a:lnTo>
                  <a:pt x="1984831" y="906571"/>
                </a:lnTo>
                <a:lnTo>
                  <a:pt x="1988091" y="858351"/>
                </a:lnTo>
                <a:lnTo>
                  <a:pt x="1989296" y="801469"/>
                </a:lnTo>
                <a:lnTo>
                  <a:pt x="1989468" y="732888"/>
                </a:lnTo>
                <a:lnTo>
                  <a:pt x="1989463" y="438824"/>
                </a:lnTo>
                <a:lnTo>
                  <a:pt x="1989296" y="371246"/>
                </a:lnTo>
                <a:lnTo>
                  <a:pt x="1988091" y="313784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913942" y="563198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90">
                <a:solidFill>
                  <a:srgbClr val="FFFFFF"/>
                </a:solidFill>
                <a:latin typeface="Times New Roman"/>
                <a:cs typeface="Times New Roman"/>
              </a:rPr>
              <a:t>Reposito</a:t>
            </a:r>
            <a:r>
              <a:rPr dirty="0" sz="2450" spc="-17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9543" y="1484636"/>
            <a:ext cx="583819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eventLog.subscribe(ProductAddedEvent,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04838" y="6699137"/>
            <a:ext cx="6540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b="1">
                <a:latin typeface="Courier New"/>
                <a:cs typeface="Courier New"/>
              </a:rPr>
              <a:t>void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90183" y="6699137"/>
            <a:ext cx="1910714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1">
                <a:latin typeface="Courier New"/>
                <a:cs typeface="Courier New"/>
              </a:rPr>
              <a:t>placeOrder()</a:t>
            </a:r>
            <a:endParaRPr sz="2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3359" y="6641547"/>
            <a:ext cx="880554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3090">
                <a:latin typeface="Arial"/>
                <a:cs typeface="Arial"/>
              </a:rPr>
              <a:t>Day</a:t>
            </a:r>
            <a:r>
              <a:rPr dirty="0" sz="15000" spc="-2960">
                <a:latin typeface="Arial"/>
                <a:cs typeface="Arial"/>
              </a:rPr>
              <a:t> </a:t>
            </a:r>
            <a:r>
              <a:rPr dirty="0" sz="15000" spc="-4880">
                <a:latin typeface="Arial"/>
                <a:cs typeface="Arial"/>
              </a:rPr>
              <a:t>ONE</a:t>
            </a:r>
            <a:r>
              <a:rPr dirty="0" sz="15000" spc="-1885">
                <a:latin typeface="Arial"/>
                <a:cs typeface="Arial"/>
              </a:rPr>
              <a:t> </a:t>
            </a:r>
            <a:r>
              <a:rPr dirty="0" sz="15000" spc="-4500">
                <a:latin typeface="Arial"/>
                <a:cs typeface="Arial"/>
              </a:rPr>
              <a:t>RECAP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8084" y="3484994"/>
            <a:ext cx="6302375" cy="3950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91310">
              <a:lnSpc>
                <a:spcPct val="130100"/>
              </a:lnSpc>
              <a:spcBef>
                <a:spcPts val="100"/>
              </a:spcBef>
            </a:pPr>
            <a:r>
              <a:rPr dirty="0" sz="6600" spc="-994">
                <a:latin typeface="Arial"/>
                <a:cs typeface="Arial"/>
              </a:rPr>
              <a:t>What </a:t>
            </a:r>
            <a:r>
              <a:rPr dirty="0" sz="6600" spc="-640">
                <a:latin typeface="Arial"/>
                <a:cs typeface="Arial"/>
              </a:rPr>
              <a:t>is </a:t>
            </a:r>
            <a:r>
              <a:rPr dirty="0" sz="6600" spc="-580">
                <a:latin typeface="Arial"/>
                <a:cs typeface="Arial"/>
              </a:rPr>
              <a:t>the  </a:t>
            </a:r>
            <a:r>
              <a:rPr dirty="0" sz="6600" spc="-715">
                <a:solidFill>
                  <a:srgbClr val="0220B4"/>
                </a:solidFill>
                <a:latin typeface="Arial"/>
                <a:cs typeface="Arial"/>
              </a:rPr>
              <a:t>State </a:t>
            </a:r>
            <a:r>
              <a:rPr dirty="0" sz="6600" spc="-350">
                <a:solidFill>
                  <a:srgbClr val="0220B4"/>
                </a:solidFill>
                <a:latin typeface="Arial"/>
                <a:cs typeface="Arial"/>
              </a:rPr>
              <a:t>of</a:t>
            </a:r>
            <a:r>
              <a:rPr dirty="0" sz="6600" spc="-944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6600" spc="-745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6600">
              <a:latin typeface="Arial"/>
              <a:cs typeface="Arial"/>
            </a:endParaRPr>
          </a:p>
          <a:p>
            <a:pPr marL="2064385">
              <a:lnSpc>
                <a:spcPct val="100000"/>
              </a:lnSpc>
              <a:spcBef>
                <a:spcPts val="2380"/>
              </a:spcBef>
            </a:pPr>
            <a:r>
              <a:rPr dirty="0" sz="6600" spc="-700">
                <a:latin typeface="Arial"/>
                <a:cs typeface="Arial"/>
              </a:rPr>
              <a:t>in</a:t>
            </a:r>
            <a:r>
              <a:rPr dirty="0" sz="6600" spc="-819">
                <a:latin typeface="Arial"/>
                <a:cs typeface="Arial"/>
              </a:rPr>
              <a:t> </a:t>
            </a:r>
            <a:r>
              <a:rPr dirty="0" sz="6600" spc="-1210">
                <a:latin typeface="Arial"/>
                <a:cs typeface="Arial"/>
              </a:rPr>
              <a:t>2018?</a:t>
            </a:r>
            <a:endParaRPr sz="6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69109" y="3137974"/>
            <a:ext cx="3966210" cy="0"/>
          </a:xfrm>
          <a:custGeom>
            <a:avLst/>
            <a:gdLst/>
            <a:ahLst/>
            <a:cxnLst/>
            <a:rect l="l" t="t" r="r" b="b"/>
            <a:pathLst>
              <a:path w="3966209" h="0">
                <a:moveTo>
                  <a:pt x="0" y="0"/>
                </a:moveTo>
                <a:lnTo>
                  <a:pt x="3965889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9109" y="7989954"/>
            <a:ext cx="3966210" cy="0"/>
          </a:xfrm>
          <a:custGeom>
            <a:avLst/>
            <a:gdLst/>
            <a:ahLst/>
            <a:cxnLst/>
            <a:rect l="l" t="t" r="r" b="b"/>
            <a:pathLst>
              <a:path w="3966209" h="0">
                <a:moveTo>
                  <a:pt x="0" y="0"/>
                </a:moveTo>
                <a:lnTo>
                  <a:pt x="3965889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8975" y="6877142"/>
            <a:ext cx="983170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930">
                <a:latin typeface="Arial"/>
                <a:cs typeface="Arial"/>
              </a:rPr>
              <a:t>microservices</a:t>
            </a:r>
            <a:r>
              <a:rPr dirty="0" sz="8250" spc="-1050">
                <a:latin typeface="Arial"/>
                <a:cs typeface="Arial"/>
              </a:rPr>
              <a:t> </a:t>
            </a:r>
            <a:r>
              <a:rPr dirty="0" sz="8250" spc="-2120">
                <a:solidFill>
                  <a:srgbClr val="0220B4"/>
                </a:solidFill>
                <a:latin typeface="Arial"/>
                <a:cs typeface="Arial"/>
              </a:rPr>
              <a:t>ANTIPATTERNS</a:t>
            </a:r>
            <a:r>
              <a:rPr dirty="0" sz="8250" spc="-2120">
                <a:latin typeface="Arial"/>
                <a:cs typeface="Arial"/>
              </a:rPr>
              <a:t>!</a:t>
            </a:r>
            <a:endParaRPr sz="8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33837" y="3950271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 h="0">
                <a:moveTo>
                  <a:pt x="0" y="0"/>
                </a:moveTo>
                <a:lnTo>
                  <a:pt x="1624557" y="0"/>
                </a:lnTo>
              </a:path>
            </a:pathLst>
          </a:custGeom>
          <a:ln w="83767">
            <a:solidFill>
              <a:srgbClr val="1AB9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25713" y="1156273"/>
            <a:ext cx="7252672" cy="558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9777" y="429306"/>
            <a:ext cx="3591513" cy="90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248" y="1183210"/>
            <a:ext cx="3947523" cy="900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8835" y="1937113"/>
            <a:ext cx="5560040" cy="2272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786" y="406135"/>
            <a:ext cx="5334635" cy="403415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16839" marR="1658620">
              <a:lnSpc>
                <a:spcPct val="100000"/>
              </a:lnSpc>
              <a:spcBef>
                <a:spcPts val="95"/>
              </a:spcBef>
            </a:pPr>
            <a:r>
              <a:rPr dirty="0" sz="4950" spc="-470">
                <a:solidFill>
                  <a:srgbClr val="FFFFFF"/>
                </a:solidFill>
              </a:rPr>
              <a:t>what </a:t>
            </a:r>
            <a:r>
              <a:rPr dirty="0" sz="4950" spc="-675">
                <a:solidFill>
                  <a:srgbClr val="FFFFFF"/>
                </a:solidFill>
              </a:rPr>
              <a:t>we’ve </a:t>
            </a:r>
            <a:r>
              <a:rPr dirty="0" sz="4950" spc="-430">
                <a:solidFill>
                  <a:srgbClr val="FFFFFF"/>
                </a:solidFill>
              </a:rPr>
              <a:t>got  </a:t>
            </a:r>
            <a:r>
              <a:rPr dirty="0" sz="4950" spc="-595">
                <a:solidFill>
                  <a:srgbClr val="FFFFFF"/>
                </a:solidFill>
              </a:rPr>
              <a:t>here </a:t>
            </a:r>
            <a:r>
              <a:rPr dirty="0" sz="4950" spc="-480">
                <a:solidFill>
                  <a:srgbClr val="FFFFFF"/>
                </a:solidFill>
              </a:rPr>
              <a:t>is </a:t>
            </a:r>
            <a:r>
              <a:rPr dirty="0" sz="4950" spc="-245">
                <a:solidFill>
                  <a:srgbClr val="FFFFFF"/>
                </a:solidFill>
              </a:rPr>
              <a:t>failure</a:t>
            </a:r>
            <a:r>
              <a:rPr dirty="0" sz="4950" spc="-810">
                <a:solidFill>
                  <a:srgbClr val="FFFFFF"/>
                </a:solidFill>
              </a:rPr>
              <a:t> </a:t>
            </a:r>
            <a:r>
              <a:rPr dirty="0" sz="4950" spc="-215">
                <a:solidFill>
                  <a:srgbClr val="FFFFFF"/>
                </a:solidFill>
              </a:rPr>
              <a:t>to</a:t>
            </a:r>
            <a:endParaRPr sz="4950"/>
          </a:p>
          <a:p>
            <a:pPr marL="12700">
              <a:lnSpc>
                <a:spcPts val="19680"/>
              </a:lnSpc>
            </a:pPr>
            <a:r>
              <a:rPr dirty="0" sz="20100" spc="-5880">
                <a:solidFill>
                  <a:srgbClr val="FFFFFF"/>
                </a:solidFill>
              </a:rPr>
              <a:t>DESIGN</a:t>
            </a:r>
            <a:endParaRPr sz="20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8660" y="0"/>
            <a:ext cx="9306777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73372" y="1991284"/>
            <a:ext cx="0" cy="8276590"/>
          </a:xfrm>
          <a:custGeom>
            <a:avLst/>
            <a:gdLst/>
            <a:ahLst/>
            <a:cxnLst/>
            <a:rect l="l" t="t" r="r" b="b"/>
            <a:pathLst>
              <a:path w="0" h="8276590">
                <a:moveTo>
                  <a:pt x="0" y="8276449"/>
                </a:moveTo>
                <a:lnTo>
                  <a:pt x="0" y="0"/>
                </a:lnTo>
              </a:path>
            </a:pathLst>
          </a:custGeom>
          <a:ln w="41883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7856" y="1991284"/>
            <a:ext cx="0" cy="8276590"/>
          </a:xfrm>
          <a:custGeom>
            <a:avLst/>
            <a:gdLst/>
            <a:ahLst/>
            <a:cxnLst/>
            <a:rect l="l" t="t" r="r" b="b"/>
            <a:pathLst>
              <a:path w="0" h="8276590">
                <a:moveTo>
                  <a:pt x="0" y="8276449"/>
                </a:moveTo>
                <a:lnTo>
                  <a:pt x="0" y="0"/>
                </a:lnTo>
              </a:path>
            </a:pathLst>
          </a:custGeom>
          <a:ln w="41883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5553" y="489902"/>
            <a:ext cx="5989955" cy="8547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50" spc="-520">
                <a:solidFill>
                  <a:srgbClr val="00253E"/>
                </a:solidFill>
              </a:rPr>
              <a:t>Functional</a:t>
            </a:r>
            <a:r>
              <a:rPr dirty="0" sz="5450" spc="-705">
                <a:solidFill>
                  <a:srgbClr val="00253E"/>
                </a:solidFill>
              </a:rPr>
              <a:t> </a:t>
            </a:r>
            <a:r>
              <a:rPr dirty="0" sz="5450" spc="-765">
                <a:solidFill>
                  <a:srgbClr val="00253E"/>
                </a:solidFill>
              </a:rPr>
              <a:t>Decomposition</a:t>
            </a:r>
            <a:endParaRPr sz="5450"/>
          </a:p>
        </p:txBody>
      </p:sp>
      <p:sp>
        <p:nvSpPr>
          <p:cNvPr id="5" name="object 5"/>
          <p:cNvSpPr txBox="1"/>
          <p:nvPr/>
        </p:nvSpPr>
        <p:spPr>
          <a:xfrm>
            <a:off x="7243623" y="2054420"/>
            <a:ext cx="5038090" cy="6440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798320">
              <a:lnSpc>
                <a:spcPct val="121200"/>
              </a:lnSpc>
              <a:spcBef>
                <a:spcPts val="90"/>
              </a:spcBef>
            </a:pPr>
            <a:r>
              <a:rPr dirty="0" sz="4250" spc="-110" b="1">
                <a:solidFill>
                  <a:srgbClr val="0220B4"/>
                </a:solidFill>
                <a:latin typeface="Arial"/>
                <a:cs typeface="Arial"/>
              </a:rPr>
              <a:t>Independent  </a:t>
            </a:r>
            <a:r>
              <a:rPr dirty="0" sz="4250" spc="-204" b="1">
                <a:solidFill>
                  <a:srgbClr val="0220B4"/>
                </a:solidFill>
                <a:latin typeface="Arial"/>
                <a:cs typeface="Arial"/>
              </a:rPr>
              <a:t>D</a:t>
            </a:r>
            <a:r>
              <a:rPr dirty="0" sz="4250" spc="-18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4250" spc="-210" b="1">
                <a:solidFill>
                  <a:srgbClr val="0220B4"/>
                </a:solidFill>
                <a:latin typeface="Arial"/>
                <a:cs typeface="Arial"/>
              </a:rPr>
              <a:t>v</a:t>
            </a:r>
            <a:r>
              <a:rPr dirty="0" sz="4250" spc="-100" b="1">
                <a:solidFill>
                  <a:srgbClr val="0220B4"/>
                </a:solidFill>
                <a:latin typeface="Arial"/>
                <a:cs typeface="Arial"/>
              </a:rPr>
              <a:t>elopment</a:t>
            </a:r>
            <a:endParaRPr sz="425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2230"/>
              </a:spcBef>
            </a:pPr>
            <a:r>
              <a:rPr dirty="0" sz="4100" spc="-459">
                <a:solidFill>
                  <a:srgbClr val="00253E"/>
                </a:solidFill>
                <a:latin typeface="Arial Black"/>
                <a:cs typeface="Arial Black"/>
              </a:rPr>
              <a:t>Dependent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on </a:t>
            </a:r>
            <a:r>
              <a:rPr dirty="0" sz="4100" spc="-440">
                <a:solidFill>
                  <a:srgbClr val="00253E"/>
                </a:solidFill>
                <a:latin typeface="Arial Black"/>
                <a:cs typeface="Arial Black"/>
              </a:rPr>
              <a:t>shared  </a:t>
            </a:r>
            <a:r>
              <a:rPr dirty="0" sz="4100" spc="-434">
                <a:solidFill>
                  <a:srgbClr val="00253E"/>
                </a:solidFill>
                <a:latin typeface="Arial Black"/>
                <a:cs typeface="Arial Black"/>
              </a:rPr>
              <a:t>data </a:t>
            </a:r>
            <a:r>
              <a:rPr dirty="0" sz="4100" spc="-390">
                <a:solidFill>
                  <a:srgbClr val="00253E"/>
                </a:solidFill>
                <a:latin typeface="Arial Black"/>
                <a:cs typeface="Arial Black"/>
              </a:rPr>
              <a:t>formats </a:t>
            </a: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and  </a:t>
            </a:r>
            <a:r>
              <a:rPr dirty="0" sz="4100" spc="-440">
                <a:solidFill>
                  <a:srgbClr val="00253E"/>
                </a:solidFill>
                <a:latin typeface="Arial Black"/>
                <a:cs typeface="Arial Black"/>
              </a:rPr>
              <a:t>schema. </a:t>
            </a:r>
            <a:r>
              <a:rPr dirty="0" sz="4100" spc="-350">
                <a:solidFill>
                  <a:srgbClr val="00253E"/>
                </a:solidFill>
                <a:latin typeface="Arial Black"/>
                <a:cs typeface="Arial Black"/>
              </a:rPr>
              <a:t>Must </a:t>
            </a:r>
            <a:r>
              <a:rPr dirty="0" sz="4100" spc="-480">
                <a:solidFill>
                  <a:srgbClr val="00253E"/>
                </a:solidFill>
                <a:latin typeface="Arial Black"/>
                <a:cs typeface="Arial Black"/>
              </a:rPr>
              <a:t>be  </a:t>
            </a:r>
            <a:r>
              <a:rPr dirty="0" sz="4100" spc="-370">
                <a:solidFill>
                  <a:srgbClr val="00253E"/>
                </a:solidFill>
                <a:latin typeface="Arial Black"/>
                <a:cs typeface="Arial Black"/>
              </a:rPr>
              <a:t>jointly </a:t>
            </a:r>
            <a:r>
              <a:rPr dirty="0" sz="4100" spc="-405">
                <a:solidFill>
                  <a:srgbClr val="00253E"/>
                </a:solidFill>
                <a:latin typeface="Arial Black"/>
                <a:cs typeface="Arial Black"/>
              </a:rPr>
              <a:t>defined </a:t>
            </a: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and  </a:t>
            </a:r>
            <a:r>
              <a:rPr dirty="0" sz="4100" spc="-470">
                <a:solidFill>
                  <a:srgbClr val="00253E"/>
                </a:solidFill>
                <a:latin typeface="Arial Black"/>
                <a:cs typeface="Arial Black"/>
              </a:rPr>
              <a:t>agreed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upon </a:t>
            </a:r>
            <a:r>
              <a:rPr dirty="0" sz="4100" spc="-430">
                <a:solidFill>
                  <a:srgbClr val="00253E"/>
                </a:solidFill>
                <a:latin typeface="Arial Black"/>
                <a:cs typeface="Arial Black"/>
              </a:rPr>
              <a:t>across  </a:t>
            </a:r>
            <a:r>
              <a:rPr dirty="0" sz="4100" spc="-409">
                <a:solidFill>
                  <a:srgbClr val="00253E"/>
                </a:solidFill>
                <a:latin typeface="Arial Black"/>
                <a:cs typeface="Arial Black"/>
              </a:rPr>
              <a:t>multiple</a:t>
            </a:r>
            <a:r>
              <a:rPr dirty="0" sz="4100" spc="-355">
                <a:solidFill>
                  <a:srgbClr val="00253E"/>
                </a:solidFill>
                <a:latin typeface="Arial Black"/>
                <a:cs typeface="Arial Black"/>
              </a:rPr>
              <a:t> </a:t>
            </a:r>
            <a:r>
              <a:rPr dirty="0" sz="4100" spc="-380">
                <a:solidFill>
                  <a:srgbClr val="00253E"/>
                </a:solidFill>
                <a:latin typeface="Arial Black"/>
                <a:cs typeface="Arial Black"/>
              </a:rPr>
              <a:t>groups.</a:t>
            </a:r>
            <a:endParaRPr sz="41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1694" y="2186186"/>
            <a:ext cx="447929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165" b="1">
                <a:solidFill>
                  <a:srgbClr val="0220B4"/>
                </a:solidFill>
                <a:latin typeface="Arial"/>
                <a:cs typeface="Arial"/>
              </a:rPr>
              <a:t>Comprehen</a:t>
            </a:r>
            <a:r>
              <a:rPr dirty="0" sz="4250" spc="-155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4250" spc="-60" b="1">
                <a:solidFill>
                  <a:srgbClr val="0220B4"/>
                </a:solidFill>
                <a:latin typeface="Arial"/>
                <a:cs typeface="Arial"/>
              </a:rPr>
              <a:t>ibility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71694" y="3840586"/>
            <a:ext cx="5507355" cy="381635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21500"/>
              </a:lnSpc>
              <a:spcBef>
                <a:spcPts val="50"/>
              </a:spcBef>
            </a:pPr>
            <a:r>
              <a:rPr dirty="0" sz="4100" spc="-535">
                <a:solidFill>
                  <a:srgbClr val="00253E"/>
                </a:solidFill>
                <a:latin typeface="Arial Black"/>
                <a:cs typeface="Arial Black"/>
              </a:rPr>
              <a:t>You </a:t>
            </a:r>
            <a:r>
              <a:rPr dirty="0" sz="4100" spc="-480">
                <a:solidFill>
                  <a:srgbClr val="00253E"/>
                </a:solidFill>
                <a:latin typeface="Arial Black"/>
                <a:cs typeface="Arial Black"/>
              </a:rPr>
              <a:t>need </a:t>
            </a:r>
            <a:r>
              <a:rPr dirty="0" sz="4100" spc="-400">
                <a:solidFill>
                  <a:srgbClr val="00253E"/>
                </a:solidFill>
                <a:latin typeface="Arial Black"/>
                <a:cs typeface="Arial Black"/>
              </a:rPr>
              <a:t>to </a:t>
            </a:r>
            <a:r>
              <a:rPr dirty="0" sz="4100" spc="-540">
                <a:solidFill>
                  <a:srgbClr val="00253E"/>
                </a:solidFill>
                <a:latin typeface="Arial Black"/>
                <a:cs typeface="Arial Black"/>
              </a:rPr>
              <a:t>know  </a:t>
            </a:r>
            <a:r>
              <a:rPr dirty="0" sz="4100" spc="-409">
                <a:solidFill>
                  <a:srgbClr val="00253E"/>
                </a:solidFill>
                <a:latin typeface="Arial Black"/>
                <a:cs typeface="Arial Black"/>
              </a:rPr>
              <a:t>something about </a:t>
            </a:r>
            <a:r>
              <a:rPr dirty="0" sz="4100" spc="-520">
                <a:solidFill>
                  <a:srgbClr val="00253E"/>
                </a:solidFill>
                <a:latin typeface="Arial Black"/>
                <a:cs typeface="Arial Black"/>
              </a:rPr>
              <a:t>how  </a:t>
            </a:r>
            <a:r>
              <a:rPr dirty="0" sz="4100" spc="-375">
                <a:solidFill>
                  <a:srgbClr val="00253E"/>
                </a:solidFill>
                <a:latin typeface="Arial Black"/>
                <a:cs typeface="Arial Black"/>
              </a:rPr>
              <a:t>all </a:t>
            </a:r>
            <a:r>
              <a:rPr dirty="0" sz="4100" spc="-285">
                <a:solidFill>
                  <a:srgbClr val="00253E"/>
                </a:solidFill>
                <a:latin typeface="Arial Black"/>
                <a:cs typeface="Arial Black"/>
              </a:rPr>
              <a:t>of </a:t>
            </a:r>
            <a:r>
              <a:rPr dirty="0" sz="4100" spc="-450">
                <a:solidFill>
                  <a:srgbClr val="00253E"/>
                </a:solidFill>
                <a:latin typeface="Arial Black"/>
                <a:cs typeface="Arial Black"/>
              </a:rPr>
              <a:t>the </a:t>
            </a: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modules </a:t>
            </a:r>
            <a:r>
              <a:rPr dirty="0" sz="4100" spc="-545">
                <a:solidFill>
                  <a:srgbClr val="00253E"/>
                </a:solidFill>
                <a:latin typeface="Arial Black"/>
                <a:cs typeface="Arial Black"/>
              </a:rPr>
              <a:t>work 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to </a:t>
            </a: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understand </a:t>
            </a:r>
            <a:r>
              <a:rPr dirty="0" sz="4100" spc="-450">
                <a:solidFill>
                  <a:srgbClr val="00253E"/>
                </a:solidFill>
                <a:latin typeface="Arial Black"/>
                <a:cs typeface="Arial Black"/>
              </a:rPr>
              <a:t>the  </a:t>
            </a:r>
            <a:r>
              <a:rPr dirty="0" sz="4100" spc="-484">
                <a:solidFill>
                  <a:srgbClr val="00253E"/>
                </a:solidFill>
                <a:latin typeface="Arial Black"/>
                <a:cs typeface="Arial Black"/>
              </a:rPr>
              <a:t>whole</a:t>
            </a:r>
            <a:r>
              <a:rPr dirty="0" sz="4100" spc="-350">
                <a:solidFill>
                  <a:srgbClr val="00253E"/>
                </a:solidFill>
                <a:latin typeface="Arial Black"/>
                <a:cs typeface="Arial Black"/>
              </a:rPr>
              <a:t> </a:t>
            </a:r>
            <a:r>
              <a:rPr dirty="0" sz="4100" spc="-409">
                <a:solidFill>
                  <a:srgbClr val="00253E"/>
                </a:solidFill>
                <a:latin typeface="Arial Black"/>
                <a:cs typeface="Arial Black"/>
              </a:rPr>
              <a:t>system.</a:t>
            </a:r>
            <a:endParaRPr sz="41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553" y="2186186"/>
            <a:ext cx="215709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170" b="1">
                <a:solidFill>
                  <a:srgbClr val="0220B4"/>
                </a:solidFill>
                <a:latin typeface="Arial"/>
                <a:cs typeface="Arial"/>
              </a:rPr>
              <a:t>Changes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553" y="3840586"/>
            <a:ext cx="5405755" cy="53346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21500"/>
              </a:lnSpc>
              <a:spcBef>
                <a:spcPts val="50"/>
              </a:spcBef>
            </a:pPr>
            <a:r>
              <a:rPr dirty="0" sz="4100" spc="-405">
                <a:solidFill>
                  <a:srgbClr val="00253E"/>
                </a:solidFill>
                <a:latin typeface="Arial Black"/>
                <a:cs typeface="Arial Black"/>
              </a:rPr>
              <a:t>Struggles </a:t>
            </a:r>
            <a:r>
              <a:rPr dirty="0" sz="4100" spc="-470">
                <a:solidFill>
                  <a:srgbClr val="00253E"/>
                </a:solidFill>
                <a:latin typeface="Arial Black"/>
                <a:cs typeface="Arial Black"/>
              </a:rPr>
              <a:t>with  </a:t>
            </a:r>
            <a:r>
              <a:rPr dirty="0" sz="4100" spc="-490">
                <a:solidFill>
                  <a:srgbClr val="00253E"/>
                </a:solidFill>
                <a:latin typeface="Arial Black"/>
                <a:cs typeface="Arial Black"/>
              </a:rPr>
              <a:t>knowledge </a:t>
            </a:r>
            <a:r>
              <a:rPr dirty="0" sz="4100" spc="-434">
                <a:solidFill>
                  <a:srgbClr val="00253E"/>
                </a:solidFill>
                <a:latin typeface="Arial Black"/>
                <a:cs typeface="Arial Black"/>
              </a:rPr>
              <a:t>spread  </a:t>
            </a:r>
            <a:r>
              <a:rPr dirty="0" sz="4100" spc="-430">
                <a:solidFill>
                  <a:srgbClr val="00253E"/>
                </a:solidFill>
                <a:latin typeface="Arial Black"/>
                <a:cs typeface="Arial Black"/>
              </a:rPr>
              <a:t>across </a:t>
            </a:r>
            <a:r>
              <a:rPr dirty="0" sz="4100" spc="-375">
                <a:solidFill>
                  <a:srgbClr val="00253E"/>
                </a:solidFill>
                <a:latin typeface="Arial Black"/>
                <a:cs typeface="Arial Black"/>
              </a:rPr>
              <a:t>all </a:t>
            </a:r>
            <a:r>
              <a:rPr dirty="0" sz="4100" spc="-440">
                <a:solidFill>
                  <a:srgbClr val="00253E"/>
                </a:solidFill>
                <a:latin typeface="Arial Black"/>
                <a:cs typeface="Arial Black"/>
              </a:rPr>
              <a:t>modules, </a:t>
            </a:r>
            <a:r>
              <a:rPr dirty="0" sz="4100" spc="-375">
                <a:solidFill>
                  <a:srgbClr val="00253E"/>
                </a:solidFill>
                <a:latin typeface="Arial Black"/>
                <a:cs typeface="Arial Black"/>
              </a:rPr>
              <a:t>so  </a:t>
            </a:r>
            <a:r>
              <a:rPr dirty="0" sz="4100" spc="-385">
                <a:solidFill>
                  <a:srgbClr val="00253E"/>
                </a:solidFill>
                <a:latin typeface="Arial Black"/>
                <a:cs typeface="Arial Black"/>
              </a:rPr>
              <a:t>often </a:t>
            </a:r>
            <a:r>
              <a:rPr dirty="0" sz="4100" spc="-495">
                <a:solidFill>
                  <a:srgbClr val="00253E"/>
                </a:solidFill>
                <a:latin typeface="Arial Black"/>
                <a:cs typeface="Arial Black"/>
              </a:rPr>
              <a:t>each </a:t>
            </a:r>
            <a:r>
              <a:rPr dirty="0" sz="4100" spc="-430">
                <a:solidFill>
                  <a:srgbClr val="00253E"/>
                </a:solidFill>
                <a:latin typeface="Arial Black"/>
                <a:cs typeface="Arial Black"/>
              </a:rPr>
              <a:t>module </a:t>
            </a:r>
            <a:r>
              <a:rPr dirty="0" sz="4100" spc="-409">
                <a:solidFill>
                  <a:srgbClr val="00253E"/>
                </a:solidFill>
                <a:latin typeface="Arial Black"/>
                <a:cs typeface="Arial Black"/>
              </a:rPr>
              <a:t>has 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to </a:t>
            </a:r>
            <a:r>
              <a:rPr dirty="0" sz="4100" spc="-459">
                <a:solidFill>
                  <a:srgbClr val="00253E"/>
                </a:solidFill>
                <a:latin typeface="Arial Black"/>
                <a:cs typeface="Arial Black"/>
              </a:rPr>
              <a:t>change </a:t>
            </a:r>
            <a:r>
              <a:rPr dirty="0" sz="4100" spc="-360">
                <a:solidFill>
                  <a:srgbClr val="00253E"/>
                </a:solidFill>
                <a:latin typeface="Arial Black"/>
                <a:cs typeface="Arial Black"/>
              </a:rPr>
              <a:t>in </a:t>
            </a:r>
            <a:r>
              <a:rPr dirty="0" sz="4100" spc="-430">
                <a:solidFill>
                  <a:srgbClr val="00253E"/>
                </a:solidFill>
                <a:latin typeface="Arial Black"/>
                <a:cs typeface="Arial Black"/>
              </a:rPr>
              <a:t>response 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to </a:t>
            </a:r>
            <a:r>
              <a:rPr dirty="0" sz="4100" spc="-470">
                <a:solidFill>
                  <a:srgbClr val="00253E"/>
                </a:solidFill>
                <a:latin typeface="Arial Black"/>
                <a:cs typeface="Arial Black"/>
              </a:rPr>
              <a:t>a </a:t>
            </a:r>
            <a:r>
              <a:rPr dirty="0" sz="4100" spc="-434">
                <a:solidFill>
                  <a:srgbClr val="00253E"/>
                </a:solidFill>
                <a:latin typeface="Arial Black"/>
                <a:cs typeface="Arial Black"/>
              </a:rPr>
              <a:t>desired </a:t>
            </a:r>
            <a:r>
              <a:rPr dirty="0" sz="4100" spc="-390">
                <a:solidFill>
                  <a:srgbClr val="00253E"/>
                </a:solidFill>
                <a:latin typeface="Arial Black"/>
                <a:cs typeface="Arial Black"/>
              </a:rPr>
              <a:t>functional  </a:t>
            </a:r>
            <a:r>
              <a:rPr dirty="0" sz="4100" spc="-430">
                <a:solidFill>
                  <a:srgbClr val="00253E"/>
                </a:solidFill>
                <a:latin typeface="Arial Black"/>
                <a:cs typeface="Arial Black"/>
              </a:rPr>
              <a:t>change.</a:t>
            </a:r>
            <a:endParaRPr sz="4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73372" y="1991284"/>
            <a:ext cx="0" cy="8276590"/>
          </a:xfrm>
          <a:custGeom>
            <a:avLst/>
            <a:gdLst/>
            <a:ahLst/>
            <a:cxnLst/>
            <a:rect l="l" t="t" r="r" b="b"/>
            <a:pathLst>
              <a:path w="0" h="8276590">
                <a:moveTo>
                  <a:pt x="0" y="8276449"/>
                </a:moveTo>
                <a:lnTo>
                  <a:pt x="0" y="0"/>
                </a:lnTo>
              </a:path>
            </a:pathLst>
          </a:custGeom>
          <a:ln w="41883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7856" y="1991284"/>
            <a:ext cx="0" cy="8276590"/>
          </a:xfrm>
          <a:custGeom>
            <a:avLst/>
            <a:gdLst/>
            <a:ahLst/>
            <a:cxnLst/>
            <a:rect l="l" t="t" r="r" b="b"/>
            <a:pathLst>
              <a:path w="0" h="8276590">
                <a:moveTo>
                  <a:pt x="0" y="8276449"/>
                </a:moveTo>
                <a:lnTo>
                  <a:pt x="0" y="0"/>
                </a:lnTo>
              </a:path>
            </a:pathLst>
          </a:custGeom>
          <a:ln w="41883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5553" y="489902"/>
            <a:ext cx="5831205" cy="8547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50" spc="-525">
                <a:solidFill>
                  <a:srgbClr val="00253E"/>
                </a:solidFill>
              </a:rPr>
              <a:t>Capability</a:t>
            </a:r>
            <a:r>
              <a:rPr dirty="0" sz="5450" spc="-695">
                <a:solidFill>
                  <a:srgbClr val="00253E"/>
                </a:solidFill>
              </a:rPr>
              <a:t> </a:t>
            </a:r>
            <a:r>
              <a:rPr dirty="0" sz="5450" spc="-765">
                <a:solidFill>
                  <a:srgbClr val="00253E"/>
                </a:solidFill>
              </a:rPr>
              <a:t>Decomposition</a:t>
            </a:r>
            <a:endParaRPr sz="5450"/>
          </a:p>
        </p:txBody>
      </p:sp>
      <p:sp>
        <p:nvSpPr>
          <p:cNvPr id="5" name="object 5"/>
          <p:cNvSpPr txBox="1"/>
          <p:nvPr/>
        </p:nvSpPr>
        <p:spPr>
          <a:xfrm>
            <a:off x="7243623" y="2054420"/>
            <a:ext cx="5554345" cy="41573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314575">
              <a:lnSpc>
                <a:spcPct val="121200"/>
              </a:lnSpc>
              <a:spcBef>
                <a:spcPts val="90"/>
              </a:spcBef>
            </a:pPr>
            <a:r>
              <a:rPr dirty="0" sz="4250" spc="-110" b="1">
                <a:solidFill>
                  <a:srgbClr val="0220B4"/>
                </a:solidFill>
                <a:latin typeface="Arial"/>
                <a:cs typeface="Arial"/>
              </a:rPr>
              <a:t>Independent  </a:t>
            </a:r>
            <a:r>
              <a:rPr dirty="0" sz="4250" spc="-204" b="1">
                <a:solidFill>
                  <a:srgbClr val="0220B4"/>
                </a:solidFill>
                <a:latin typeface="Arial"/>
                <a:cs typeface="Arial"/>
              </a:rPr>
              <a:t>D</a:t>
            </a:r>
            <a:r>
              <a:rPr dirty="0" sz="4250" spc="-18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4250" spc="-210" b="1">
                <a:solidFill>
                  <a:srgbClr val="0220B4"/>
                </a:solidFill>
                <a:latin typeface="Arial"/>
                <a:cs typeface="Arial"/>
              </a:rPr>
              <a:t>v</a:t>
            </a:r>
            <a:r>
              <a:rPr dirty="0" sz="4250" spc="-100" b="1">
                <a:solidFill>
                  <a:srgbClr val="0220B4"/>
                </a:solidFill>
                <a:latin typeface="Arial"/>
                <a:cs typeface="Arial"/>
              </a:rPr>
              <a:t>elopment</a:t>
            </a:r>
            <a:endParaRPr sz="4250">
              <a:latin typeface="Arial"/>
              <a:cs typeface="Arial"/>
            </a:endParaRPr>
          </a:p>
          <a:p>
            <a:pPr marL="12700" marR="5080">
              <a:lnSpc>
                <a:spcPct val="121500"/>
              </a:lnSpc>
              <a:spcBef>
                <a:spcPts val="2240"/>
              </a:spcBef>
            </a:pPr>
            <a:r>
              <a:rPr dirty="0" sz="4100" spc="-434">
                <a:solidFill>
                  <a:srgbClr val="00253E"/>
                </a:solidFill>
                <a:latin typeface="Arial Black"/>
                <a:cs typeface="Arial Black"/>
              </a:rPr>
              <a:t>Has </a:t>
            </a:r>
            <a:r>
              <a:rPr dirty="0" sz="4100" spc="-430">
                <a:solidFill>
                  <a:srgbClr val="00253E"/>
                </a:solidFill>
                <a:latin typeface="Arial Black"/>
                <a:cs typeface="Arial Black"/>
              </a:rPr>
              <a:t>abstract </a:t>
            </a: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interfaces  </a:t>
            </a:r>
            <a:r>
              <a:rPr dirty="0" sz="4100" spc="-415">
                <a:solidFill>
                  <a:srgbClr val="00253E"/>
                </a:solidFill>
                <a:latin typeface="Arial Black"/>
                <a:cs typeface="Arial Black"/>
              </a:rPr>
              <a:t>that </a:t>
            </a:r>
            <a:r>
              <a:rPr dirty="0" sz="4100" spc="-440">
                <a:solidFill>
                  <a:srgbClr val="00253E"/>
                </a:solidFill>
                <a:latin typeface="Arial Black"/>
                <a:cs typeface="Arial Black"/>
              </a:rPr>
              <a:t>encapsulate </a:t>
            </a:r>
            <a:r>
              <a:rPr dirty="0" sz="4100" spc="-450">
                <a:solidFill>
                  <a:srgbClr val="00253E"/>
                </a:solidFill>
                <a:latin typeface="Arial Black"/>
                <a:cs typeface="Arial Black"/>
              </a:rPr>
              <a:t>the  </a:t>
            </a:r>
            <a:r>
              <a:rPr dirty="0" sz="4100" spc="-545">
                <a:solidFill>
                  <a:srgbClr val="00253E"/>
                </a:solidFill>
                <a:latin typeface="Arial Black"/>
                <a:cs typeface="Arial Black"/>
              </a:rPr>
              <a:t>work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to </a:t>
            </a:r>
            <a:r>
              <a:rPr dirty="0" sz="4100" spc="-475">
                <a:solidFill>
                  <a:srgbClr val="00253E"/>
                </a:solidFill>
                <a:latin typeface="Arial Black"/>
                <a:cs typeface="Arial Black"/>
              </a:rPr>
              <a:t>be</a:t>
            </a:r>
            <a:r>
              <a:rPr dirty="0" sz="4100" spc="-105">
                <a:solidFill>
                  <a:srgbClr val="00253E"/>
                </a:solidFill>
                <a:latin typeface="Arial Black"/>
                <a:cs typeface="Arial Black"/>
              </a:rPr>
              <a:t> </a:t>
            </a:r>
            <a:r>
              <a:rPr dirty="0" sz="4100" spc="-380">
                <a:solidFill>
                  <a:srgbClr val="00253E"/>
                </a:solidFill>
                <a:latin typeface="Arial Black"/>
                <a:cs typeface="Arial Black"/>
              </a:rPr>
              <a:t>done..</a:t>
            </a:r>
            <a:endParaRPr sz="41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1694" y="2186186"/>
            <a:ext cx="447929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165" b="1">
                <a:solidFill>
                  <a:srgbClr val="0220B4"/>
                </a:solidFill>
                <a:latin typeface="Arial"/>
                <a:cs typeface="Arial"/>
              </a:rPr>
              <a:t>Comprehen</a:t>
            </a:r>
            <a:r>
              <a:rPr dirty="0" sz="4250" spc="-155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4250" spc="-60" b="1">
                <a:solidFill>
                  <a:srgbClr val="0220B4"/>
                </a:solidFill>
                <a:latin typeface="Arial"/>
                <a:cs typeface="Arial"/>
              </a:rPr>
              <a:t>ibility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71694" y="3840586"/>
            <a:ext cx="5610860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700"/>
              </a:lnSpc>
              <a:spcBef>
                <a:spcPts val="90"/>
              </a:spcBef>
            </a:pPr>
            <a:r>
              <a:rPr dirty="0" sz="4100" spc="-535">
                <a:solidFill>
                  <a:srgbClr val="00253E"/>
                </a:solidFill>
                <a:latin typeface="Arial Black"/>
                <a:cs typeface="Arial Black"/>
              </a:rPr>
              <a:t>You </a:t>
            </a:r>
            <a:r>
              <a:rPr dirty="0" sz="4100" spc="-475">
                <a:solidFill>
                  <a:srgbClr val="00253E"/>
                </a:solidFill>
                <a:latin typeface="Arial Black"/>
                <a:cs typeface="Arial Black"/>
              </a:rPr>
              <a:t>can </a:t>
            </a: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understand  modules</a:t>
            </a:r>
            <a:r>
              <a:rPr dirty="0" sz="4100" spc="-434">
                <a:solidFill>
                  <a:srgbClr val="00253E"/>
                </a:solidFill>
                <a:latin typeface="Arial Black"/>
                <a:cs typeface="Arial Black"/>
              </a:rPr>
              <a:t> independently.</a:t>
            </a:r>
            <a:endParaRPr sz="41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553" y="2186186"/>
            <a:ext cx="215709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170" b="1">
                <a:solidFill>
                  <a:srgbClr val="0220B4"/>
                </a:solidFill>
                <a:latin typeface="Arial"/>
                <a:cs typeface="Arial"/>
              </a:rPr>
              <a:t>Changes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553" y="3840586"/>
            <a:ext cx="4330065" cy="229806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21500"/>
              </a:lnSpc>
              <a:spcBef>
                <a:spcPts val="50"/>
              </a:spcBef>
            </a:pPr>
            <a:r>
              <a:rPr dirty="0" sz="4100" spc="-420">
                <a:solidFill>
                  <a:srgbClr val="00253E"/>
                </a:solidFill>
                <a:latin typeface="Arial Black"/>
                <a:cs typeface="Arial Black"/>
              </a:rPr>
              <a:t>Usually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isolates </a:t>
            </a:r>
            <a:r>
              <a:rPr dirty="0" sz="4100" spc="-470">
                <a:solidFill>
                  <a:srgbClr val="00253E"/>
                </a:solidFill>
                <a:latin typeface="Arial Black"/>
                <a:cs typeface="Arial Black"/>
              </a:rPr>
              <a:t>a  </a:t>
            </a:r>
            <a:r>
              <a:rPr dirty="0" sz="4100" spc="-459">
                <a:solidFill>
                  <a:srgbClr val="00253E"/>
                </a:solidFill>
                <a:latin typeface="Arial Black"/>
                <a:cs typeface="Arial Black"/>
              </a:rPr>
              <a:t>change </a:t>
            </a:r>
            <a:r>
              <a:rPr dirty="0" sz="4100" spc="-395">
                <a:solidFill>
                  <a:srgbClr val="00253E"/>
                </a:solidFill>
                <a:latin typeface="Arial Black"/>
                <a:cs typeface="Arial Black"/>
              </a:rPr>
              <a:t>to </a:t>
            </a:r>
            <a:r>
              <a:rPr dirty="0" sz="4100" spc="-470">
                <a:solidFill>
                  <a:srgbClr val="00253E"/>
                </a:solidFill>
                <a:latin typeface="Arial Black"/>
                <a:cs typeface="Arial Black"/>
              </a:rPr>
              <a:t>a </a:t>
            </a:r>
            <a:r>
              <a:rPr dirty="0" sz="4100" spc="-390">
                <a:solidFill>
                  <a:srgbClr val="00253E"/>
                </a:solidFill>
                <a:latin typeface="Arial Black"/>
                <a:cs typeface="Arial Black"/>
              </a:rPr>
              <a:t>single  </a:t>
            </a:r>
            <a:r>
              <a:rPr dirty="0" sz="4100" spc="-409">
                <a:solidFill>
                  <a:srgbClr val="00253E"/>
                </a:solidFill>
                <a:latin typeface="Arial Black"/>
                <a:cs typeface="Arial Black"/>
              </a:rPr>
              <a:t>module.</a:t>
            </a:r>
            <a:endParaRPr sz="4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608" y="4238479"/>
            <a:ext cx="14961235" cy="37953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250" spc="-1635">
                <a:solidFill>
                  <a:srgbClr val="00253E"/>
                </a:solidFill>
              </a:rPr>
              <a:t>The </a:t>
            </a:r>
            <a:r>
              <a:rPr dirty="0" sz="8250" spc="-890">
                <a:solidFill>
                  <a:srgbClr val="00253E"/>
                </a:solidFill>
              </a:rPr>
              <a:t>fundamental </a:t>
            </a:r>
            <a:r>
              <a:rPr dirty="0" sz="8250" spc="-1175">
                <a:solidFill>
                  <a:srgbClr val="00253E"/>
                </a:solidFill>
              </a:rPr>
              <a:t>ways </a:t>
            </a:r>
            <a:r>
              <a:rPr dirty="0" sz="8250" spc="-875">
                <a:solidFill>
                  <a:srgbClr val="00253E"/>
                </a:solidFill>
              </a:rPr>
              <a:t>in </a:t>
            </a:r>
            <a:r>
              <a:rPr dirty="0" sz="8250" spc="-1025">
                <a:solidFill>
                  <a:srgbClr val="00253E"/>
                </a:solidFill>
              </a:rPr>
              <a:t>which </a:t>
            </a:r>
            <a:r>
              <a:rPr dirty="0" sz="8250" spc="-1390">
                <a:solidFill>
                  <a:srgbClr val="00253E"/>
                </a:solidFill>
              </a:rPr>
              <a:t>we </a:t>
            </a:r>
            <a:r>
              <a:rPr dirty="0" sz="8250" spc="-1200">
                <a:solidFill>
                  <a:srgbClr val="00253E"/>
                </a:solidFill>
              </a:rPr>
              <a:t>design  modules </a:t>
            </a:r>
            <a:r>
              <a:rPr dirty="0" sz="8250" spc="-520">
                <a:solidFill>
                  <a:srgbClr val="00253E"/>
                </a:solidFill>
              </a:rPr>
              <a:t>effectively </a:t>
            </a:r>
            <a:r>
              <a:rPr dirty="0" sz="8250" spc="-1135">
                <a:solidFill>
                  <a:srgbClr val="0220B4"/>
                </a:solidFill>
              </a:rPr>
              <a:t>has </a:t>
            </a:r>
            <a:r>
              <a:rPr dirty="0" sz="8250" spc="-645">
                <a:solidFill>
                  <a:srgbClr val="0220B4"/>
                </a:solidFill>
              </a:rPr>
              <a:t>not </a:t>
            </a:r>
            <a:r>
              <a:rPr dirty="0" sz="8250" spc="-1275">
                <a:solidFill>
                  <a:srgbClr val="0220B4"/>
                </a:solidFill>
              </a:rPr>
              <a:t>changed</a:t>
            </a:r>
            <a:r>
              <a:rPr dirty="0" sz="8250" spc="-1610">
                <a:solidFill>
                  <a:srgbClr val="0220B4"/>
                </a:solidFill>
              </a:rPr>
              <a:t> </a:t>
            </a:r>
            <a:r>
              <a:rPr dirty="0" sz="8250" spc="-875">
                <a:solidFill>
                  <a:srgbClr val="00253E"/>
                </a:solidFill>
              </a:rPr>
              <a:t>in</a:t>
            </a:r>
            <a:r>
              <a:rPr dirty="0" sz="8250" spc="-1019">
                <a:solidFill>
                  <a:srgbClr val="00253E"/>
                </a:solidFill>
              </a:rPr>
              <a:t> </a:t>
            </a:r>
            <a:r>
              <a:rPr dirty="0" sz="8250" spc="-725">
                <a:solidFill>
                  <a:srgbClr val="00253E"/>
                </a:solidFill>
              </a:rPr>
              <a:t>the </a:t>
            </a:r>
            <a:r>
              <a:rPr dirty="0" sz="8250" spc="-434">
                <a:solidFill>
                  <a:srgbClr val="00253E"/>
                </a:solidFill>
              </a:rPr>
              <a:t> </a:t>
            </a:r>
            <a:r>
              <a:rPr dirty="0" sz="8250" spc="-140">
                <a:solidFill>
                  <a:srgbClr val="00253E"/>
                </a:solidFill>
              </a:rPr>
              <a:t>last </a:t>
            </a:r>
            <a:r>
              <a:rPr dirty="0" sz="8250" spc="-1390">
                <a:solidFill>
                  <a:srgbClr val="00253E"/>
                </a:solidFill>
              </a:rPr>
              <a:t>50</a:t>
            </a:r>
            <a:r>
              <a:rPr dirty="0" sz="8250" spc="-1895">
                <a:solidFill>
                  <a:srgbClr val="00253E"/>
                </a:solidFill>
              </a:rPr>
              <a:t> </a:t>
            </a:r>
            <a:r>
              <a:rPr dirty="0" sz="8250" spc="-855">
                <a:solidFill>
                  <a:srgbClr val="00253E"/>
                </a:solidFill>
              </a:rPr>
              <a:t>years.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8667663" y="3097152"/>
            <a:ext cx="335915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229">
                <a:solidFill>
                  <a:srgbClr val="00253E"/>
                </a:solidFill>
                <a:latin typeface="Arial Black"/>
                <a:cs typeface="Arial Black"/>
              </a:rPr>
              <a:t>Decomposition</a:t>
            </a:r>
            <a:r>
              <a:rPr dirty="0" sz="2150" spc="-225">
                <a:solidFill>
                  <a:srgbClr val="00253E"/>
                </a:solidFill>
                <a:latin typeface="Arial Black"/>
                <a:cs typeface="Arial Black"/>
              </a:rPr>
              <a:t> </a:t>
            </a:r>
            <a:r>
              <a:rPr dirty="0" sz="2150" spc="-254">
                <a:solidFill>
                  <a:srgbClr val="00253E"/>
                </a:solidFill>
                <a:latin typeface="Arial Black"/>
                <a:cs typeface="Arial Black"/>
              </a:rPr>
              <a:t>Techniques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3837" y="3950271"/>
            <a:ext cx="1624965" cy="0"/>
          </a:xfrm>
          <a:custGeom>
            <a:avLst/>
            <a:gdLst/>
            <a:ahLst/>
            <a:cxnLst/>
            <a:rect l="l" t="t" r="r" b="b"/>
            <a:pathLst>
              <a:path w="1624965" h="0">
                <a:moveTo>
                  <a:pt x="0" y="0"/>
                </a:moveTo>
                <a:lnTo>
                  <a:pt x="1624557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6423" y="458489"/>
            <a:ext cx="72688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10"/>
              <a:t>What </a:t>
            </a:r>
            <a:r>
              <a:rPr dirty="0" spc="-980"/>
              <a:t>about</a:t>
            </a:r>
            <a:r>
              <a:rPr dirty="0" spc="-915"/>
              <a:t> </a:t>
            </a:r>
            <a:r>
              <a:rPr dirty="0" spc="-2430"/>
              <a:t>TESTS?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28940" y="4563076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0960" y="4573631"/>
            <a:ext cx="9677400" cy="1045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05">
                <a:latin typeface="Arial Black"/>
                <a:cs typeface="Arial Black"/>
              </a:rPr>
              <a:t>Business</a:t>
            </a:r>
            <a:r>
              <a:rPr dirty="0" sz="3950" spc="-235">
                <a:latin typeface="Arial Black"/>
                <a:cs typeface="Arial Black"/>
              </a:rPr>
              <a:t> </a:t>
            </a:r>
            <a:r>
              <a:rPr dirty="0" sz="3950" spc="-395">
                <a:latin typeface="Arial Black"/>
                <a:cs typeface="Arial Black"/>
              </a:rPr>
              <a:t>Invariants:</a:t>
            </a:r>
            <a:endParaRPr sz="3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should_not_allow_placeOrder_without_a_lineItem()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2585" y="6950438"/>
            <a:ext cx="5680710" cy="14833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50" spc="-2855">
                <a:solidFill>
                  <a:srgbClr val="FFFFFF"/>
                </a:solidFill>
                <a:latin typeface="Arial"/>
                <a:cs typeface="Arial"/>
              </a:rPr>
              <a:t>MICROSE</a:t>
            </a:r>
            <a:r>
              <a:rPr dirty="0" sz="9550" spc="-31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50" spc="-2505">
                <a:solidFill>
                  <a:srgbClr val="FFFFFF"/>
                </a:solidFill>
                <a:latin typeface="Arial"/>
                <a:cs typeface="Arial"/>
              </a:rPr>
              <a:t>VICES</a:t>
            </a:r>
            <a:endParaRPr sz="9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8924" y="787251"/>
            <a:ext cx="3441277" cy="2096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8924" y="1959990"/>
            <a:ext cx="3244508" cy="2096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8924" y="3160652"/>
            <a:ext cx="3175275" cy="2096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7213" y="982033"/>
            <a:ext cx="2815590" cy="3849370"/>
          </a:xfrm>
          <a:prstGeom prst="rect">
            <a:avLst/>
          </a:prstGeom>
        </p:spPr>
        <p:txBody>
          <a:bodyPr wrap="square" lIns="0" tIns="286385" rIns="0" bIns="0" rtlCol="0" vert="horz">
            <a:spAutoFit/>
          </a:bodyPr>
          <a:lstStyle/>
          <a:p>
            <a:pPr marL="12700" marR="5080">
              <a:lnSpc>
                <a:spcPct val="81300"/>
              </a:lnSpc>
              <a:spcBef>
                <a:spcPts val="2255"/>
              </a:spcBef>
            </a:pPr>
            <a:r>
              <a:rPr dirty="0" sz="9550" spc="-2315">
                <a:solidFill>
                  <a:srgbClr val="FFFFFF"/>
                </a:solidFill>
                <a:latin typeface="Arial"/>
                <a:cs typeface="Arial"/>
              </a:rPr>
              <a:t>DOMAIN  </a:t>
            </a:r>
            <a:r>
              <a:rPr dirty="0" sz="9550" spc="-2615">
                <a:solidFill>
                  <a:srgbClr val="FFFFFF"/>
                </a:solidFill>
                <a:latin typeface="Arial"/>
                <a:cs typeface="Arial"/>
              </a:rPr>
              <a:t>DRIVEN  </a:t>
            </a:r>
            <a:r>
              <a:rPr dirty="0" sz="9550" spc="-2795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9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5492" y="5166325"/>
            <a:ext cx="14880590" cy="36487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>
              <a:lnSpc>
                <a:spcPct val="141700"/>
              </a:lnSpc>
              <a:spcBef>
                <a:spcPts val="55"/>
              </a:spcBef>
            </a:pPr>
            <a:r>
              <a:rPr dirty="0" sz="5600" spc="-635">
                <a:latin typeface="Arial Black"/>
                <a:cs typeface="Arial Black"/>
              </a:rPr>
              <a:t>When </a:t>
            </a:r>
            <a:r>
              <a:rPr dirty="0" sz="5600" spc="-540">
                <a:latin typeface="Arial Black"/>
                <a:cs typeface="Arial Black"/>
              </a:rPr>
              <a:t>discussing </a:t>
            </a:r>
            <a:r>
              <a:rPr dirty="0" sz="5600" spc="-625">
                <a:latin typeface="Arial Black"/>
                <a:cs typeface="Arial Black"/>
              </a:rPr>
              <a:t>the </a:t>
            </a:r>
            <a:r>
              <a:rPr dirty="0" sz="5600" spc="-610">
                <a:solidFill>
                  <a:srgbClr val="0220B4"/>
                </a:solidFill>
                <a:latin typeface="Arial Black"/>
                <a:cs typeface="Arial Black"/>
              </a:rPr>
              <a:t>domain</a:t>
            </a:r>
            <a:r>
              <a:rPr dirty="0" sz="5600" spc="-610">
                <a:latin typeface="Arial Black"/>
                <a:cs typeface="Arial Black"/>
              </a:rPr>
              <a:t>, </a:t>
            </a:r>
            <a:r>
              <a:rPr dirty="0" sz="5600" spc="-590">
                <a:latin typeface="Arial Black"/>
                <a:cs typeface="Arial Black"/>
              </a:rPr>
              <a:t>and </a:t>
            </a:r>
            <a:r>
              <a:rPr dirty="0" sz="5600" spc="-595">
                <a:latin typeface="Arial Black"/>
                <a:cs typeface="Arial Black"/>
              </a:rPr>
              <a:t>I </a:t>
            </a:r>
            <a:r>
              <a:rPr dirty="0" sz="5600" spc="-610">
                <a:latin typeface="Arial Black"/>
                <a:cs typeface="Arial Black"/>
              </a:rPr>
              <a:t>use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670">
                <a:solidFill>
                  <a:srgbClr val="0220B4"/>
                </a:solidFill>
                <a:latin typeface="Arial Black"/>
                <a:cs typeface="Arial Black"/>
              </a:rPr>
              <a:t>term</a:t>
            </a:r>
            <a:r>
              <a:rPr dirty="0" sz="5600" spc="-670">
                <a:latin typeface="Arial Black"/>
                <a:cs typeface="Arial Black"/>
              </a:rPr>
              <a:t>,  </a:t>
            </a:r>
            <a:r>
              <a:rPr dirty="0" sz="5600" spc="-585">
                <a:latin typeface="Arial Black"/>
                <a:cs typeface="Arial Black"/>
              </a:rPr>
              <a:t>and </a:t>
            </a:r>
            <a:r>
              <a:rPr dirty="0" sz="5600" spc="-580">
                <a:latin typeface="Arial Black"/>
                <a:cs typeface="Arial Black"/>
              </a:rPr>
              <a:t>you </a:t>
            </a:r>
            <a:r>
              <a:rPr dirty="0" sz="5600" spc="-605">
                <a:latin typeface="Arial Black"/>
                <a:cs typeface="Arial Black"/>
              </a:rPr>
              <a:t>use </a:t>
            </a:r>
            <a:r>
              <a:rPr dirty="0" sz="5600" spc="-675">
                <a:solidFill>
                  <a:srgbClr val="0220B4"/>
                </a:solidFill>
                <a:latin typeface="Arial Black"/>
                <a:cs typeface="Arial Black"/>
              </a:rPr>
              <a:t>exactly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 </a:t>
            </a:r>
            <a:r>
              <a:rPr dirty="0" sz="5600" spc="-655">
                <a:solidFill>
                  <a:srgbClr val="0220B4"/>
                </a:solidFill>
                <a:latin typeface="Arial Black"/>
                <a:cs typeface="Arial Black"/>
              </a:rPr>
              <a:t>same </a:t>
            </a:r>
            <a:r>
              <a:rPr dirty="0" sz="5600" spc="-670">
                <a:latin typeface="Arial Black"/>
                <a:cs typeface="Arial Black"/>
              </a:rPr>
              <a:t>term, </a:t>
            </a:r>
            <a:r>
              <a:rPr dirty="0" sz="5600" spc="-910">
                <a:latin typeface="Arial Black"/>
                <a:cs typeface="Arial Black"/>
              </a:rPr>
              <a:t>we </a:t>
            </a:r>
            <a:r>
              <a:rPr dirty="0" sz="5600" spc="-675">
                <a:latin typeface="Arial Black"/>
                <a:cs typeface="Arial Black"/>
              </a:rPr>
              <a:t>mean  </a:t>
            </a:r>
            <a:r>
              <a:rPr dirty="0" sz="5600" spc="-610">
                <a:solidFill>
                  <a:srgbClr val="0220B4"/>
                </a:solidFill>
                <a:latin typeface="Arial Black"/>
                <a:cs typeface="Arial Black"/>
              </a:rPr>
              <a:t>precisely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 </a:t>
            </a:r>
            <a:r>
              <a:rPr dirty="0" sz="5600" spc="-655">
                <a:solidFill>
                  <a:srgbClr val="0220B4"/>
                </a:solidFill>
                <a:latin typeface="Arial Black"/>
                <a:cs typeface="Arial Black"/>
              </a:rPr>
              <a:t>same</a:t>
            </a:r>
            <a:r>
              <a:rPr dirty="0" sz="5600" spc="-200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05">
                <a:latin typeface="Arial Black"/>
                <a:cs typeface="Arial Black"/>
              </a:rPr>
              <a:t>thing.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1520" y="5136431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1520" y="9217548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23856" y="2033101"/>
            <a:ext cx="14051915" cy="2106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650" spc="-1090">
                <a:latin typeface="Arial"/>
                <a:cs typeface="Arial"/>
              </a:rPr>
              <a:t>the </a:t>
            </a:r>
            <a:r>
              <a:rPr dirty="0" sz="13650" spc="-1445">
                <a:latin typeface="Arial"/>
                <a:cs typeface="Arial"/>
              </a:rPr>
              <a:t>ubiquitous</a:t>
            </a:r>
            <a:r>
              <a:rPr dirty="0" sz="13650" spc="-2305">
                <a:latin typeface="Arial"/>
                <a:cs typeface="Arial"/>
              </a:rPr>
              <a:t> </a:t>
            </a:r>
            <a:r>
              <a:rPr dirty="0" sz="13650" spc="-1689">
                <a:latin typeface="Arial"/>
                <a:cs typeface="Arial"/>
              </a:rPr>
              <a:t>language</a:t>
            </a:r>
            <a:endParaRPr sz="13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251" y="9672869"/>
            <a:ext cx="19370040" cy="16090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350" spc="-855"/>
              <a:t>Strategic </a:t>
            </a:r>
            <a:r>
              <a:rPr dirty="0" sz="10350" spc="-1635"/>
              <a:t>Design </a:t>
            </a:r>
            <a:r>
              <a:rPr dirty="0" sz="10350" spc="-645"/>
              <a:t>- </a:t>
            </a:r>
            <a:r>
              <a:rPr dirty="0" sz="10350" spc="-815"/>
              <a:t>the </a:t>
            </a:r>
            <a:r>
              <a:rPr dirty="0" sz="10350" spc="-1225"/>
              <a:t>view </a:t>
            </a:r>
            <a:r>
              <a:rPr dirty="0" sz="10350" spc="-805"/>
              <a:t>from</a:t>
            </a:r>
            <a:r>
              <a:rPr dirty="0" sz="10350" spc="-2215"/>
              <a:t> </a:t>
            </a:r>
            <a:r>
              <a:rPr dirty="0" sz="10350" spc="-1530"/>
              <a:t>35,000 </a:t>
            </a:r>
            <a:r>
              <a:rPr dirty="0" sz="10350" spc="-2885"/>
              <a:t>FEET</a:t>
            </a:r>
            <a:endParaRPr sz="103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70703" y="8230116"/>
            <a:ext cx="2617721" cy="90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01679" y="8984019"/>
            <a:ext cx="5528627" cy="2272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35572" y="8206944"/>
            <a:ext cx="5260975" cy="32797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933700">
              <a:lnSpc>
                <a:spcPts val="3720"/>
              </a:lnSpc>
              <a:spcBef>
                <a:spcPts val="95"/>
              </a:spcBef>
            </a:pPr>
            <a:r>
              <a:rPr dirty="0" sz="4950" spc="-495">
                <a:solidFill>
                  <a:srgbClr val="FFFFFF"/>
                </a:solidFill>
              </a:rPr>
              <a:t>finding</a:t>
            </a:r>
            <a:r>
              <a:rPr dirty="0" sz="4950" spc="-650">
                <a:solidFill>
                  <a:srgbClr val="FFFFFF"/>
                </a:solidFill>
              </a:rPr>
              <a:t> </a:t>
            </a:r>
            <a:r>
              <a:rPr dirty="0" sz="4950" spc="-1435">
                <a:solidFill>
                  <a:srgbClr val="FFFFFF"/>
                </a:solidFill>
              </a:rPr>
              <a:t>THE</a:t>
            </a:r>
            <a:endParaRPr sz="4950"/>
          </a:p>
          <a:p>
            <a:pPr marL="12700">
              <a:lnSpc>
                <a:spcPts val="21900"/>
              </a:lnSpc>
            </a:pPr>
            <a:r>
              <a:rPr dirty="0" sz="20100" spc="-5830">
                <a:solidFill>
                  <a:srgbClr val="FFFFFF"/>
                </a:solidFill>
              </a:rPr>
              <a:t>SEAMS</a:t>
            </a:r>
            <a:endParaRPr sz="20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7638" y="311897"/>
            <a:ext cx="4558665" cy="423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35"/>
              </a:spcBef>
            </a:pPr>
            <a:r>
              <a:rPr dirty="0" spc="-555"/>
              <a:t>integr</a:t>
            </a:r>
            <a:r>
              <a:rPr dirty="0" spc="-1714"/>
              <a:t>a</a:t>
            </a:r>
            <a:r>
              <a:rPr dirty="0" spc="-505"/>
              <a:t>ting  </a:t>
            </a:r>
            <a:r>
              <a:rPr dirty="0" spc="-725"/>
              <a:t>the</a:t>
            </a:r>
          </a:p>
          <a:p>
            <a:pPr algn="ctr" marR="5080">
              <a:lnSpc>
                <a:spcPct val="100000"/>
              </a:lnSpc>
              <a:spcBef>
                <a:spcPts val="5"/>
              </a:spcBef>
            </a:pPr>
            <a:r>
              <a:rPr dirty="0" spc="-2445"/>
              <a:t>PIECES</a:t>
            </a:r>
          </a:p>
        </p:txBody>
      </p:sp>
      <p:sp>
        <p:nvSpPr>
          <p:cNvPr id="3" name="object 3"/>
          <p:cNvSpPr/>
          <p:nvPr/>
        </p:nvSpPr>
        <p:spPr>
          <a:xfrm>
            <a:off x="7190601" y="655701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3" y="4524020"/>
                </a:lnTo>
                <a:lnTo>
                  <a:pt x="4948871" y="4522931"/>
                </a:lnTo>
                <a:lnTo>
                  <a:pt x="5001734" y="4521136"/>
                </a:lnTo>
                <a:lnTo>
                  <a:pt x="5051090" y="4518459"/>
                </a:lnTo>
                <a:lnTo>
                  <a:pt x="5097494" y="4514722"/>
                </a:lnTo>
                <a:lnTo>
                  <a:pt x="5141505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7" y="4376528"/>
                </a:lnTo>
                <a:lnTo>
                  <a:pt x="5517571" y="4344200"/>
                </a:lnTo>
                <a:lnTo>
                  <a:pt x="5552749" y="4309021"/>
                </a:lnTo>
                <a:lnTo>
                  <a:pt x="5585074" y="4271157"/>
                </a:lnTo>
                <a:lnTo>
                  <a:pt x="5614379" y="4230775"/>
                </a:lnTo>
                <a:lnTo>
                  <a:pt x="5640497" y="4188043"/>
                </a:lnTo>
                <a:lnTo>
                  <a:pt x="5663259" y="4143129"/>
                </a:lnTo>
                <a:lnTo>
                  <a:pt x="5682499" y="4096199"/>
                </a:lnTo>
                <a:lnTo>
                  <a:pt x="5694183" y="4056196"/>
                </a:lnTo>
                <a:lnTo>
                  <a:pt x="5703929" y="4016026"/>
                </a:lnTo>
                <a:lnTo>
                  <a:pt x="5711911" y="3975134"/>
                </a:lnTo>
                <a:lnTo>
                  <a:pt x="5718306" y="3932961"/>
                </a:lnTo>
                <a:lnTo>
                  <a:pt x="5723288" y="3888951"/>
                </a:lnTo>
                <a:lnTo>
                  <a:pt x="5726999" y="3843125"/>
                </a:lnTo>
                <a:lnTo>
                  <a:pt x="5729677" y="3794109"/>
                </a:lnTo>
                <a:lnTo>
                  <a:pt x="5731472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2" y="784484"/>
                </a:lnTo>
                <a:lnTo>
                  <a:pt x="5729677" y="731621"/>
                </a:lnTo>
                <a:lnTo>
                  <a:pt x="5726999" y="682265"/>
                </a:lnTo>
                <a:lnTo>
                  <a:pt x="5723223" y="635527"/>
                </a:lnTo>
                <a:lnTo>
                  <a:pt x="5718261" y="591679"/>
                </a:lnTo>
                <a:lnTo>
                  <a:pt x="5711886" y="549604"/>
                </a:lnTo>
                <a:lnTo>
                  <a:pt x="5703919" y="508760"/>
                </a:lnTo>
                <a:lnTo>
                  <a:pt x="5694182" y="468607"/>
                </a:lnTo>
                <a:lnTo>
                  <a:pt x="5682499" y="428604"/>
                </a:lnTo>
                <a:lnTo>
                  <a:pt x="5663259" y="381675"/>
                </a:lnTo>
                <a:lnTo>
                  <a:pt x="5640497" y="336760"/>
                </a:lnTo>
                <a:lnTo>
                  <a:pt x="5614379" y="294029"/>
                </a:lnTo>
                <a:lnTo>
                  <a:pt x="5585074" y="253647"/>
                </a:lnTo>
                <a:lnTo>
                  <a:pt x="5552749" y="215784"/>
                </a:lnTo>
                <a:lnTo>
                  <a:pt x="5517571" y="180605"/>
                </a:lnTo>
                <a:lnTo>
                  <a:pt x="5479707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2829" y="709926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2829" y="9559918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2829" y="8334824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00129" y="7002793"/>
            <a:ext cx="1072515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11715" y="709926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11715" y="832435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11715" y="9559918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37"/>
                </a:lnTo>
                <a:lnTo>
                  <a:pt x="611889" y="530737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89" y="530737"/>
                </a:moveTo>
                <a:lnTo>
                  <a:pt x="223155" y="530737"/>
                </a:lnTo>
                <a:lnTo>
                  <a:pt x="267913" y="544764"/>
                </a:lnTo>
                <a:lnTo>
                  <a:pt x="315131" y="555377"/>
                </a:lnTo>
                <a:lnTo>
                  <a:pt x="364627" y="562096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89" y="530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2" y="530748"/>
                </a:lnTo>
                <a:lnTo>
                  <a:pt x="626179" y="525864"/>
                </a:lnTo>
                <a:lnTo>
                  <a:pt x="670406" y="505570"/>
                </a:lnTo>
                <a:lnTo>
                  <a:pt x="710339" y="481692"/>
                </a:lnTo>
                <a:lnTo>
                  <a:pt x="745485" y="454566"/>
                </a:lnTo>
                <a:lnTo>
                  <a:pt x="775348" y="424532"/>
                </a:lnTo>
                <a:lnTo>
                  <a:pt x="799436" y="391926"/>
                </a:lnTo>
                <a:lnTo>
                  <a:pt x="817253" y="357086"/>
                </a:lnTo>
                <a:lnTo>
                  <a:pt x="828306" y="320349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2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8"/>
                </a:lnTo>
                <a:lnTo>
                  <a:pt x="578152" y="542236"/>
                </a:lnTo>
                <a:lnTo>
                  <a:pt x="611852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8" y="530748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7"/>
                </a:lnTo>
                <a:lnTo>
                  <a:pt x="817253" y="207050"/>
                </a:lnTo>
                <a:lnTo>
                  <a:pt x="799436" y="172239"/>
                </a:lnTo>
                <a:lnTo>
                  <a:pt x="775348" y="139667"/>
                </a:lnTo>
                <a:lnTo>
                  <a:pt x="745485" y="109672"/>
                </a:lnTo>
                <a:lnTo>
                  <a:pt x="710339" y="82587"/>
                </a:lnTo>
                <a:lnTo>
                  <a:pt x="670406" y="58750"/>
                </a:lnTo>
                <a:lnTo>
                  <a:pt x="626179" y="38494"/>
                </a:lnTo>
                <a:lnTo>
                  <a:pt x="578152" y="22156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8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58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673615" y="6269831"/>
            <a:ext cx="1737360" cy="364871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just" marL="38100" marR="30480">
              <a:lnSpc>
                <a:spcPts val="9320"/>
              </a:lnSpc>
              <a:spcBef>
                <a:spcPts val="885"/>
              </a:spcBef>
            </a:pPr>
            <a:r>
              <a:rPr dirty="0" baseline="-38720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1077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3771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52628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92154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23730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54843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25947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4374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11" y="0"/>
                </a:moveTo>
                <a:lnTo>
                  <a:pt x="0" y="223197"/>
                </a:lnTo>
                <a:lnTo>
                  <a:pt x="294200" y="365214"/>
                </a:lnTo>
                <a:lnTo>
                  <a:pt x="28911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75636" y="8824683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88371" y="8679901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796" y="17172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90926" y="866247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376805" y="2484574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06" y="0"/>
                </a:moveTo>
                <a:lnTo>
                  <a:pt x="1042116" y="0"/>
                </a:lnTo>
                <a:lnTo>
                  <a:pt x="969652" y="29"/>
                </a:lnTo>
                <a:lnTo>
                  <a:pt x="841374" y="794"/>
                </a:lnTo>
                <a:lnTo>
                  <a:pt x="784447" y="1883"/>
                </a:lnTo>
                <a:lnTo>
                  <a:pt x="731585" y="3678"/>
                </a:lnTo>
                <a:lnTo>
                  <a:pt x="682231" y="6355"/>
                </a:lnTo>
                <a:lnTo>
                  <a:pt x="635827" y="10092"/>
                </a:lnTo>
                <a:lnTo>
                  <a:pt x="591818" y="15065"/>
                </a:lnTo>
                <a:lnTo>
                  <a:pt x="549645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0" y="4495389"/>
                </a:lnTo>
                <a:lnTo>
                  <a:pt x="549573" y="4503364"/>
                </a:lnTo>
                <a:lnTo>
                  <a:pt x="591647" y="4509749"/>
                </a:lnTo>
                <a:lnTo>
                  <a:pt x="635494" y="4514722"/>
                </a:lnTo>
                <a:lnTo>
                  <a:pt x="681655" y="4518459"/>
                </a:lnTo>
                <a:lnTo>
                  <a:pt x="730670" y="4521136"/>
                </a:lnTo>
                <a:lnTo>
                  <a:pt x="783082" y="4522931"/>
                </a:lnTo>
                <a:lnTo>
                  <a:pt x="839430" y="4524020"/>
                </a:lnTo>
                <a:lnTo>
                  <a:pt x="900257" y="4524579"/>
                </a:lnTo>
                <a:lnTo>
                  <a:pt x="966103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89" y="4056196"/>
                </a:lnTo>
                <a:lnTo>
                  <a:pt x="5703930" y="4016026"/>
                </a:lnTo>
                <a:lnTo>
                  <a:pt x="5711910" y="3975134"/>
                </a:lnTo>
                <a:lnTo>
                  <a:pt x="5718302" y="3932961"/>
                </a:lnTo>
                <a:lnTo>
                  <a:pt x="5723282" y="3888951"/>
                </a:lnTo>
                <a:lnTo>
                  <a:pt x="5726991" y="3843125"/>
                </a:lnTo>
                <a:lnTo>
                  <a:pt x="5729668" y="3794109"/>
                </a:lnTo>
                <a:lnTo>
                  <a:pt x="5731462" y="3741698"/>
                </a:lnTo>
                <a:lnTo>
                  <a:pt x="5732551" y="3685350"/>
                </a:lnTo>
                <a:lnTo>
                  <a:pt x="5733110" y="3624524"/>
                </a:lnTo>
                <a:lnTo>
                  <a:pt x="5733316" y="3558680"/>
                </a:lnTo>
                <a:lnTo>
                  <a:pt x="5733305" y="966134"/>
                </a:lnTo>
                <a:lnTo>
                  <a:pt x="5733110" y="902962"/>
                </a:lnTo>
                <a:lnTo>
                  <a:pt x="5732551" y="841412"/>
                </a:lnTo>
                <a:lnTo>
                  <a:pt x="5731462" y="784484"/>
                </a:lnTo>
                <a:lnTo>
                  <a:pt x="5729668" y="731621"/>
                </a:lnTo>
                <a:lnTo>
                  <a:pt x="5726991" y="682265"/>
                </a:lnTo>
                <a:lnTo>
                  <a:pt x="5723217" y="635527"/>
                </a:lnTo>
                <a:lnTo>
                  <a:pt x="5718257" y="591679"/>
                </a:lnTo>
                <a:lnTo>
                  <a:pt x="5711885" y="549604"/>
                </a:lnTo>
                <a:lnTo>
                  <a:pt x="5703921" y="508760"/>
                </a:lnTo>
                <a:lnTo>
                  <a:pt x="5694188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2" y="21450"/>
                </a:lnTo>
                <a:lnTo>
                  <a:pt x="5141668" y="15065"/>
                </a:lnTo>
                <a:lnTo>
                  <a:pt x="5097821" y="10092"/>
                </a:lnTo>
                <a:lnTo>
                  <a:pt x="5051660" y="6355"/>
                </a:lnTo>
                <a:lnTo>
                  <a:pt x="5002645" y="3678"/>
                </a:lnTo>
                <a:lnTo>
                  <a:pt x="4950234" y="1883"/>
                </a:lnTo>
                <a:lnTo>
                  <a:pt x="4893885" y="794"/>
                </a:lnTo>
                <a:lnTo>
                  <a:pt x="46958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743007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43007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43007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31422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931422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931422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4730307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847037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847037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8070518" y="424895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847037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5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847037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6893322" y="2186186"/>
            <a:ext cx="158432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8632">
                <a:latin typeface="Calibri"/>
                <a:cs typeface="Calibri"/>
              </a:rPr>
              <a:t>"</a:t>
            </a: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847037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847037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8070518" y="543216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807778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807778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807778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807778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807778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807778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76243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615776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647345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78464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649565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617985" y="344441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99252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611986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614539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3972" y="237376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8" y="70089"/>
                </a:lnTo>
                <a:lnTo>
                  <a:pt x="336736" y="92854"/>
                </a:lnTo>
                <a:lnTo>
                  <a:pt x="294006" y="118974"/>
                </a:lnTo>
                <a:lnTo>
                  <a:pt x="253625" y="148281"/>
                </a:lnTo>
                <a:lnTo>
                  <a:pt x="215762" y="180608"/>
                </a:lnTo>
                <a:lnTo>
                  <a:pt x="180583" y="215788"/>
                </a:lnTo>
                <a:lnTo>
                  <a:pt x="148256" y="253652"/>
                </a:lnTo>
                <a:lnTo>
                  <a:pt x="118949" y="294033"/>
                </a:lnTo>
                <a:lnTo>
                  <a:pt x="92828" y="336764"/>
                </a:lnTo>
                <a:lnTo>
                  <a:pt x="70062" y="381677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9"/>
                </a:lnTo>
                <a:lnTo>
                  <a:pt x="10101" y="3889287"/>
                </a:lnTo>
                <a:lnTo>
                  <a:pt x="15062" y="3933135"/>
                </a:lnTo>
                <a:lnTo>
                  <a:pt x="21435" y="3975210"/>
                </a:lnTo>
                <a:lnTo>
                  <a:pt x="29400" y="4016054"/>
                </a:lnTo>
                <a:lnTo>
                  <a:pt x="39136" y="4056207"/>
                </a:lnTo>
                <a:lnTo>
                  <a:pt x="50817" y="4096210"/>
                </a:lnTo>
                <a:lnTo>
                  <a:pt x="70062" y="4143139"/>
                </a:lnTo>
                <a:lnTo>
                  <a:pt x="92828" y="4188053"/>
                </a:lnTo>
                <a:lnTo>
                  <a:pt x="118949" y="4230784"/>
                </a:lnTo>
                <a:lnTo>
                  <a:pt x="148256" y="4271164"/>
                </a:lnTo>
                <a:lnTo>
                  <a:pt x="180583" y="4309027"/>
                </a:lnTo>
                <a:lnTo>
                  <a:pt x="215762" y="4344205"/>
                </a:lnTo>
                <a:lnTo>
                  <a:pt x="253625" y="4376531"/>
                </a:lnTo>
                <a:lnTo>
                  <a:pt x="294006" y="4405837"/>
                </a:lnTo>
                <a:lnTo>
                  <a:pt x="336736" y="4431957"/>
                </a:lnTo>
                <a:lnTo>
                  <a:pt x="381648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7"/>
                </a:lnTo>
                <a:lnTo>
                  <a:pt x="5439316" y="4405837"/>
                </a:lnTo>
                <a:lnTo>
                  <a:pt x="5479698" y="4376531"/>
                </a:lnTo>
                <a:lnTo>
                  <a:pt x="5517562" y="4344205"/>
                </a:lnTo>
                <a:lnTo>
                  <a:pt x="5552742" y="4309027"/>
                </a:lnTo>
                <a:lnTo>
                  <a:pt x="5585069" y="4271164"/>
                </a:lnTo>
                <a:lnTo>
                  <a:pt x="5614377" y="4230784"/>
                </a:lnTo>
                <a:lnTo>
                  <a:pt x="5640498" y="4188053"/>
                </a:lnTo>
                <a:lnTo>
                  <a:pt x="5663264" y="4143139"/>
                </a:lnTo>
                <a:lnTo>
                  <a:pt x="5682509" y="4096210"/>
                </a:lnTo>
                <a:lnTo>
                  <a:pt x="5694192" y="4056204"/>
                </a:lnTo>
                <a:lnTo>
                  <a:pt x="5703935" y="4016032"/>
                </a:lnTo>
                <a:lnTo>
                  <a:pt x="5711916" y="3975138"/>
                </a:lnTo>
                <a:lnTo>
                  <a:pt x="5718309" y="3932964"/>
                </a:lnTo>
                <a:lnTo>
                  <a:pt x="5723290" y="3888953"/>
                </a:lnTo>
                <a:lnTo>
                  <a:pt x="5727000" y="3843126"/>
                </a:lnTo>
                <a:lnTo>
                  <a:pt x="5729678" y="3794110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7"/>
                </a:lnTo>
                <a:lnTo>
                  <a:pt x="5640498" y="336764"/>
                </a:lnTo>
                <a:lnTo>
                  <a:pt x="5614377" y="294033"/>
                </a:lnTo>
                <a:lnTo>
                  <a:pt x="5585069" y="253652"/>
                </a:lnTo>
                <a:lnTo>
                  <a:pt x="5552742" y="215788"/>
                </a:lnTo>
                <a:lnTo>
                  <a:pt x="5517562" y="180608"/>
                </a:lnTo>
                <a:lnTo>
                  <a:pt x="5479698" y="148281"/>
                </a:lnTo>
                <a:lnTo>
                  <a:pt x="5439316" y="118974"/>
                </a:lnTo>
                <a:lnTo>
                  <a:pt x="5396584" y="92854"/>
                </a:lnTo>
                <a:lnTo>
                  <a:pt x="5351670" y="70089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93123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93123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93123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81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81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81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2280423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557811" y="419659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55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4443438" y="2186186"/>
            <a:ext cx="165608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7890">
                <a:latin typeface="Calibri"/>
                <a:cs typeface="Calibri"/>
              </a:rPr>
              <a:t>"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557811" y="539027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329010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68535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00112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31229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202329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170750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452018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64753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167308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60615" y="7085648"/>
            <a:ext cx="3142615" cy="1733550"/>
          </a:xfrm>
          <a:custGeom>
            <a:avLst/>
            <a:gdLst/>
            <a:ahLst/>
            <a:cxnLst/>
            <a:rect l="l" t="t" r="r" b="b"/>
            <a:pathLst>
              <a:path w="3142615" h="1733550">
                <a:moveTo>
                  <a:pt x="0" y="0"/>
                </a:moveTo>
                <a:lnTo>
                  <a:pt x="0" y="26177"/>
                </a:lnTo>
                <a:lnTo>
                  <a:pt x="0" y="1732931"/>
                </a:lnTo>
                <a:lnTo>
                  <a:pt x="3116135" y="1732931"/>
                </a:lnTo>
                <a:lnTo>
                  <a:pt x="3142312" y="1732931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976750" y="87117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53812" y="689821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110595" y="7196639"/>
            <a:ext cx="3132455" cy="1622425"/>
          </a:xfrm>
          <a:custGeom>
            <a:avLst/>
            <a:gdLst/>
            <a:ahLst/>
            <a:cxnLst/>
            <a:rect l="l" t="t" r="r" b="b"/>
            <a:pathLst>
              <a:path w="3132455" h="1622425">
                <a:moveTo>
                  <a:pt x="0" y="1621940"/>
                </a:moveTo>
                <a:lnTo>
                  <a:pt x="26177" y="1621940"/>
                </a:lnTo>
                <a:lnTo>
                  <a:pt x="3131841" y="1621940"/>
                </a:lnTo>
                <a:lnTo>
                  <a:pt x="3131841" y="26177"/>
                </a:lnTo>
                <a:lnTo>
                  <a:pt x="3131841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135633" y="700921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923166" y="87117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914829" y="4663499"/>
            <a:ext cx="6275070" cy="56515"/>
          </a:xfrm>
          <a:custGeom>
            <a:avLst/>
            <a:gdLst/>
            <a:ahLst/>
            <a:cxnLst/>
            <a:rect l="l" t="t" r="r" b="b"/>
            <a:pathLst>
              <a:path w="6275069" h="56514">
                <a:moveTo>
                  <a:pt x="0" y="0"/>
                </a:moveTo>
                <a:lnTo>
                  <a:pt x="26177" y="230"/>
                </a:lnTo>
                <a:lnTo>
                  <a:pt x="6248343" y="55914"/>
                </a:lnTo>
                <a:lnTo>
                  <a:pt x="6274520" y="56155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162216" y="4612618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1916" y="0"/>
                </a:moveTo>
                <a:lnTo>
                  <a:pt x="0" y="213595"/>
                </a:lnTo>
                <a:lnTo>
                  <a:pt x="214558" y="108708"/>
                </a:lnTo>
                <a:lnTo>
                  <a:pt x="191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27412" y="4556934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5">
                <a:moveTo>
                  <a:pt x="214548" y="0"/>
                </a:moveTo>
                <a:lnTo>
                  <a:pt x="0" y="104886"/>
                </a:lnTo>
                <a:lnTo>
                  <a:pt x="212642" y="213595"/>
                </a:lnTo>
                <a:lnTo>
                  <a:pt x="21454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481417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20061" y="161396"/>
            <a:ext cx="7327900" cy="2595245"/>
          </a:xfrm>
          <a:prstGeom prst="rect"/>
        </p:spPr>
        <p:txBody>
          <a:bodyPr wrap="square" lIns="0" tIns="313690" rIns="0" bIns="0" rtlCol="0" vert="horz">
            <a:spAutoFit/>
          </a:bodyPr>
          <a:lstStyle/>
          <a:p>
            <a:pPr marL="452120">
              <a:lnSpc>
                <a:spcPct val="100000"/>
              </a:lnSpc>
              <a:spcBef>
                <a:spcPts val="2470"/>
              </a:spcBef>
            </a:pPr>
            <a:r>
              <a:rPr dirty="0" spc="-745"/>
              <a:t>Tactical</a:t>
            </a:r>
            <a:r>
              <a:rPr dirty="0" spc="-1155"/>
              <a:t> </a:t>
            </a:r>
            <a:r>
              <a:rPr dirty="0" spc="-2450"/>
              <a:t>DESIGN?</a:t>
            </a:r>
          </a:p>
          <a:p>
            <a:pPr marL="12700" marR="5080" indent="1235075">
              <a:lnSpc>
                <a:spcPct val="109400"/>
              </a:lnSpc>
              <a:spcBef>
                <a:spcPts val="384"/>
              </a:spcBef>
            </a:pP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Now </a:t>
            </a:r>
            <a:r>
              <a:rPr dirty="0" sz="2450" spc="-95" b="1">
                <a:solidFill>
                  <a:srgbClr val="0220B4"/>
                </a:solidFill>
                <a:latin typeface="Arial"/>
                <a:cs typeface="Arial"/>
              </a:rPr>
              <a:t>it’s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time </a:t>
            </a:r>
            <a:r>
              <a:rPr dirty="0" sz="2450" spc="-30" b="1">
                <a:solidFill>
                  <a:srgbClr val="0220B4"/>
                </a:solidFill>
                <a:latin typeface="Arial"/>
                <a:cs typeface="Arial"/>
              </a:rPr>
              <a:t>to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start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speaking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the 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Ubiquitous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Language 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within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each </a:t>
            </a: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Context.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51866" y="3955765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4053" y="3966319"/>
            <a:ext cx="447548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05">
                <a:latin typeface="Arial Black"/>
                <a:cs typeface="Arial Black"/>
              </a:rPr>
              <a:t>Business</a:t>
            </a:r>
            <a:r>
              <a:rPr dirty="0" sz="3950" spc="-385">
                <a:latin typeface="Arial Black"/>
                <a:cs typeface="Arial Black"/>
              </a:rPr>
              <a:t> </a:t>
            </a:r>
            <a:r>
              <a:rPr dirty="0" sz="3950" spc="-405">
                <a:latin typeface="Arial Black"/>
                <a:cs typeface="Arial Black"/>
              </a:rPr>
              <a:t>Invariants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51866" y="5181110"/>
            <a:ext cx="25152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10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395">
                <a:latin typeface="Arial Black"/>
                <a:cs typeface="Arial Black"/>
              </a:rPr>
              <a:t>Policies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1866" y="6395900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64053" y="6406455"/>
            <a:ext cx="298132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25">
                <a:latin typeface="Arial Black"/>
                <a:cs typeface="Arial Black"/>
              </a:rPr>
              <a:t>Transactions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1866" y="7610691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51866" y="7621245"/>
            <a:ext cx="3405504" cy="1843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>
              <a:lnSpc>
                <a:spcPct val="100000"/>
              </a:lnSpc>
              <a:spcBef>
                <a:spcPts val="105"/>
              </a:spcBef>
            </a:pPr>
            <a:r>
              <a:rPr dirty="0" sz="3950" spc="-434">
                <a:latin typeface="Arial Black"/>
                <a:cs typeface="Arial Black"/>
              </a:rPr>
              <a:t>State</a:t>
            </a:r>
            <a:endParaRPr sz="3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Times New Roman"/>
              <a:cs typeface="Times New Roman"/>
            </a:endParaRPr>
          </a:p>
          <a:p>
            <a:pPr marL="724535" indent="-71247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345">
                <a:latin typeface="Arial Black"/>
                <a:cs typeface="Arial Black"/>
              </a:rPr>
              <a:t>P</a:t>
            </a:r>
            <a:r>
              <a:rPr dirty="0" sz="3950" spc="-434">
                <a:latin typeface="Arial Black"/>
                <a:cs typeface="Arial Black"/>
              </a:rPr>
              <a:t>ersistence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9000" y="458489"/>
            <a:ext cx="804989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405"/>
              <a:t>central</a:t>
            </a:r>
            <a:r>
              <a:rPr dirty="0" spc="-1575"/>
              <a:t> </a:t>
            </a:r>
            <a:r>
              <a:rPr dirty="0" spc="-1050"/>
              <a:t>concept</a:t>
            </a: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55295" y="3044799"/>
            <a:ext cx="275844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7185" marR="5080" indent="-325120">
              <a:lnSpc>
                <a:spcPct val="109400"/>
              </a:lnSpc>
              <a:spcBef>
                <a:spcPts val="95"/>
              </a:spcBef>
            </a:pP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Often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modeled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</a:t>
            </a:r>
            <a:r>
              <a:rPr dirty="0" sz="2450" spc="-14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state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machine.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93313" y="6227842"/>
            <a:ext cx="3287395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9400"/>
              </a:lnSpc>
              <a:spcBef>
                <a:spcPts val="95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The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atomic 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unit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any 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transactional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behavior.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731" y="6437365"/>
            <a:ext cx="368427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8065" marR="5080" indent="-1016000">
              <a:lnSpc>
                <a:spcPct val="109400"/>
              </a:lnSpc>
              <a:spcBef>
                <a:spcPts val="95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accessed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through </a:t>
            </a:r>
            <a:r>
              <a:rPr dirty="0" sz="2450" spc="-25" b="1">
                <a:solidFill>
                  <a:srgbClr val="0220B4"/>
                </a:solidFill>
                <a:latin typeface="Arial"/>
                <a:cs typeface="Arial"/>
              </a:rPr>
              <a:t>its 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Root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Entity.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9358" y="9348375"/>
            <a:ext cx="3999229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975" marR="5080" indent="-41910">
              <a:lnSpc>
                <a:spcPct val="109400"/>
              </a:lnSpc>
              <a:spcBef>
                <a:spcPts val="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Responsible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maintaining  </a:t>
            </a:r>
            <a:r>
              <a:rPr dirty="0" sz="2450" spc="-5" b="1">
                <a:solidFill>
                  <a:srgbClr val="0220B4"/>
                </a:solidFill>
                <a:latin typeface="Arial"/>
                <a:cs typeface="Arial"/>
              </a:rPr>
              <a:t>any/all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business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invariants.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3152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578691" y="6667724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2662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6" y="934247"/>
                </a:lnTo>
                <a:lnTo>
                  <a:pt x="1667557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7" y="110589"/>
                </a:lnTo>
                <a:lnTo>
                  <a:pt x="1636426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725162" y="4186125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23152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578691" y="4186125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72662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6" y="934247"/>
                </a:lnTo>
                <a:lnTo>
                  <a:pt x="1667557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7" y="110585"/>
                </a:lnTo>
                <a:lnTo>
                  <a:pt x="1636426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756575" y="650019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97906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13"/>
                </a:lnTo>
                <a:lnTo>
                  <a:pt x="247573" y="1003796"/>
                </a:lnTo>
                <a:lnTo>
                  <a:pt x="304871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683339" y="400812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97906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7"/>
                </a:lnTo>
                <a:lnTo>
                  <a:pt x="199631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683339" y="650019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3264" y="458489"/>
            <a:ext cx="60674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90"/>
              <a:t>EVENT</a:t>
            </a:r>
            <a:r>
              <a:rPr dirty="0" spc="-1180"/>
              <a:t> </a:t>
            </a:r>
            <a:r>
              <a:rPr dirty="0" spc="-2650"/>
              <a:t>STORMING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2137837"/>
            <a:ext cx="20104099" cy="892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73262" y="3933658"/>
            <a:ext cx="4379595" cy="3288029"/>
          </a:xfrm>
          <a:custGeom>
            <a:avLst/>
            <a:gdLst/>
            <a:ahLst/>
            <a:cxnLst/>
            <a:rect l="l" t="t" r="r" b="b"/>
            <a:pathLst>
              <a:path w="4379594" h="3288029">
                <a:moveTo>
                  <a:pt x="878591" y="0"/>
                </a:moveTo>
                <a:lnTo>
                  <a:pt x="3500867" y="0"/>
                </a:lnTo>
                <a:lnTo>
                  <a:pt x="3572845" y="43"/>
                </a:lnTo>
                <a:lnTo>
                  <a:pt x="3638176" y="344"/>
                </a:lnTo>
                <a:lnTo>
                  <a:pt x="3697652" y="1162"/>
                </a:lnTo>
                <a:lnTo>
                  <a:pt x="3752062" y="2755"/>
                </a:lnTo>
                <a:lnTo>
                  <a:pt x="3802200" y="5382"/>
                </a:lnTo>
                <a:lnTo>
                  <a:pt x="3848857" y="9300"/>
                </a:lnTo>
                <a:lnTo>
                  <a:pt x="3892825" y="14768"/>
                </a:lnTo>
                <a:lnTo>
                  <a:pt x="3934894" y="22044"/>
                </a:lnTo>
                <a:lnTo>
                  <a:pt x="3975857" y="31388"/>
                </a:lnTo>
                <a:lnTo>
                  <a:pt x="4016505" y="43056"/>
                </a:lnTo>
                <a:lnTo>
                  <a:pt x="4064849" y="63384"/>
                </a:lnTo>
                <a:lnTo>
                  <a:pt x="4110597" y="88119"/>
                </a:lnTo>
                <a:lnTo>
                  <a:pt x="4153490" y="117003"/>
                </a:lnTo>
                <a:lnTo>
                  <a:pt x="4193269" y="149777"/>
                </a:lnTo>
                <a:lnTo>
                  <a:pt x="4229676" y="186182"/>
                </a:lnTo>
                <a:lnTo>
                  <a:pt x="4262452" y="225960"/>
                </a:lnTo>
                <a:lnTo>
                  <a:pt x="4291337" y="268851"/>
                </a:lnTo>
                <a:lnTo>
                  <a:pt x="4316073" y="314598"/>
                </a:lnTo>
                <a:lnTo>
                  <a:pt x="4336401" y="362941"/>
                </a:lnTo>
                <a:lnTo>
                  <a:pt x="4348067" y="403596"/>
                </a:lnTo>
                <a:lnTo>
                  <a:pt x="4357408" y="444588"/>
                </a:lnTo>
                <a:lnTo>
                  <a:pt x="4364683" y="486732"/>
                </a:lnTo>
                <a:lnTo>
                  <a:pt x="4370149" y="530845"/>
                </a:lnTo>
                <a:lnTo>
                  <a:pt x="4374067" y="577740"/>
                </a:lnTo>
                <a:lnTo>
                  <a:pt x="4376692" y="628233"/>
                </a:lnTo>
                <a:lnTo>
                  <a:pt x="4378285" y="683140"/>
                </a:lnTo>
                <a:lnTo>
                  <a:pt x="4379103" y="743276"/>
                </a:lnTo>
                <a:lnTo>
                  <a:pt x="4379404" y="809457"/>
                </a:lnTo>
                <a:lnTo>
                  <a:pt x="4379447" y="882496"/>
                </a:lnTo>
                <a:lnTo>
                  <a:pt x="4379447" y="2408942"/>
                </a:lnTo>
                <a:lnTo>
                  <a:pt x="4379404" y="2480921"/>
                </a:lnTo>
                <a:lnTo>
                  <a:pt x="4379103" y="2546252"/>
                </a:lnTo>
                <a:lnTo>
                  <a:pt x="4378285" y="2605727"/>
                </a:lnTo>
                <a:lnTo>
                  <a:pt x="4376692" y="2660138"/>
                </a:lnTo>
                <a:lnTo>
                  <a:pt x="4374067" y="2710276"/>
                </a:lnTo>
                <a:lnTo>
                  <a:pt x="4370149" y="2756933"/>
                </a:lnTo>
                <a:lnTo>
                  <a:pt x="4364683" y="2800900"/>
                </a:lnTo>
                <a:lnTo>
                  <a:pt x="4357408" y="2842969"/>
                </a:lnTo>
                <a:lnTo>
                  <a:pt x="4348067" y="2883932"/>
                </a:lnTo>
                <a:lnTo>
                  <a:pt x="4336401" y="2924581"/>
                </a:lnTo>
                <a:lnTo>
                  <a:pt x="4316073" y="2972927"/>
                </a:lnTo>
                <a:lnTo>
                  <a:pt x="4291337" y="3018676"/>
                </a:lnTo>
                <a:lnTo>
                  <a:pt x="4262452" y="3061570"/>
                </a:lnTo>
                <a:lnTo>
                  <a:pt x="4229676" y="3101349"/>
                </a:lnTo>
                <a:lnTo>
                  <a:pt x="4193269" y="3137755"/>
                </a:lnTo>
                <a:lnTo>
                  <a:pt x="4153490" y="3170529"/>
                </a:lnTo>
                <a:lnTo>
                  <a:pt x="4110597" y="3199413"/>
                </a:lnTo>
                <a:lnTo>
                  <a:pt x="4064849" y="3224149"/>
                </a:lnTo>
                <a:lnTo>
                  <a:pt x="4016505" y="3244477"/>
                </a:lnTo>
                <a:lnTo>
                  <a:pt x="3975853" y="3256145"/>
                </a:lnTo>
                <a:lnTo>
                  <a:pt x="3934863" y="3265488"/>
                </a:lnTo>
                <a:lnTo>
                  <a:pt x="3892719" y="3272765"/>
                </a:lnTo>
                <a:lnTo>
                  <a:pt x="3848607" y="3278233"/>
                </a:lnTo>
                <a:lnTo>
                  <a:pt x="3801712" y="3282151"/>
                </a:lnTo>
                <a:lnTo>
                  <a:pt x="3751219" y="3284777"/>
                </a:lnTo>
                <a:lnTo>
                  <a:pt x="3696312" y="3286370"/>
                </a:lnTo>
                <a:lnTo>
                  <a:pt x="3636177" y="3287188"/>
                </a:lnTo>
                <a:lnTo>
                  <a:pt x="3569998" y="3287490"/>
                </a:lnTo>
                <a:lnTo>
                  <a:pt x="3496961" y="3287533"/>
                </a:lnTo>
                <a:lnTo>
                  <a:pt x="878591" y="3287533"/>
                </a:lnTo>
                <a:lnTo>
                  <a:pt x="806612" y="3287490"/>
                </a:lnTo>
                <a:lnTo>
                  <a:pt x="741281" y="3287188"/>
                </a:lnTo>
                <a:lnTo>
                  <a:pt x="681806" y="3286370"/>
                </a:lnTo>
                <a:lnTo>
                  <a:pt x="627395" y="3284777"/>
                </a:lnTo>
                <a:lnTo>
                  <a:pt x="577257" y="3282151"/>
                </a:lnTo>
                <a:lnTo>
                  <a:pt x="530600" y="3278233"/>
                </a:lnTo>
                <a:lnTo>
                  <a:pt x="486633" y="3272765"/>
                </a:lnTo>
                <a:lnTo>
                  <a:pt x="444563" y="3265488"/>
                </a:lnTo>
                <a:lnTo>
                  <a:pt x="403600" y="3256145"/>
                </a:lnTo>
                <a:lnTo>
                  <a:pt x="362952" y="3244477"/>
                </a:lnTo>
                <a:lnTo>
                  <a:pt x="314608" y="3224149"/>
                </a:lnTo>
                <a:lnTo>
                  <a:pt x="268860" y="3199413"/>
                </a:lnTo>
                <a:lnTo>
                  <a:pt x="225967" y="3170529"/>
                </a:lnTo>
                <a:lnTo>
                  <a:pt x="186188" y="3137755"/>
                </a:lnTo>
                <a:lnTo>
                  <a:pt x="149781" y="3101349"/>
                </a:lnTo>
                <a:lnTo>
                  <a:pt x="117005" y="3061570"/>
                </a:lnTo>
                <a:lnTo>
                  <a:pt x="88120" y="3018676"/>
                </a:lnTo>
                <a:lnTo>
                  <a:pt x="63384" y="2972927"/>
                </a:lnTo>
                <a:lnTo>
                  <a:pt x="43056" y="2924581"/>
                </a:lnTo>
                <a:lnTo>
                  <a:pt x="31388" y="2883928"/>
                </a:lnTo>
                <a:lnTo>
                  <a:pt x="22044" y="2842938"/>
                </a:lnTo>
                <a:lnTo>
                  <a:pt x="14768" y="2800794"/>
                </a:lnTo>
                <a:lnTo>
                  <a:pt x="9300" y="2756683"/>
                </a:lnTo>
                <a:lnTo>
                  <a:pt x="5382" y="2709787"/>
                </a:lnTo>
                <a:lnTo>
                  <a:pt x="2755" y="2659294"/>
                </a:lnTo>
                <a:lnTo>
                  <a:pt x="1162" y="2604387"/>
                </a:lnTo>
                <a:lnTo>
                  <a:pt x="344" y="2544252"/>
                </a:lnTo>
                <a:lnTo>
                  <a:pt x="43" y="2478073"/>
                </a:lnTo>
                <a:lnTo>
                  <a:pt x="0" y="2405036"/>
                </a:lnTo>
                <a:lnTo>
                  <a:pt x="0" y="878591"/>
                </a:lnTo>
                <a:lnTo>
                  <a:pt x="43" y="806609"/>
                </a:lnTo>
                <a:lnTo>
                  <a:pt x="344" y="741277"/>
                </a:lnTo>
                <a:lnTo>
                  <a:pt x="1162" y="681801"/>
                </a:lnTo>
                <a:lnTo>
                  <a:pt x="2755" y="627390"/>
                </a:lnTo>
                <a:lnTo>
                  <a:pt x="5382" y="577252"/>
                </a:lnTo>
                <a:lnTo>
                  <a:pt x="9300" y="530595"/>
                </a:lnTo>
                <a:lnTo>
                  <a:pt x="14768" y="486627"/>
                </a:lnTo>
                <a:lnTo>
                  <a:pt x="22044" y="444557"/>
                </a:lnTo>
                <a:lnTo>
                  <a:pt x="31388" y="403592"/>
                </a:lnTo>
                <a:lnTo>
                  <a:pt x="43056" y="362941"/>
                </a:lnTo>
                <a:lnTo>
                  <a:pt x="63384" y="314598"/>
                </a:lnTo>
                <a:lnTo>
                  <a:pt x="88120" y="268851"/>
                </a:lnTo>
                <a:lnTo>
                  <a:pt x="117005" y="225960"/>
                </a:lnTo>
                <a:lnTo>
                  <a:pt x="149781" y="186182"/>
                </a:lnTo>
                <a:lnTo>
                  <a:pt x="186188" y="149777"/>
                </a:lnTo>
                <a:lnTo>
                  <a:pt x="225967" y="117003"/>
                </a:lnTo>
                <a:lnTo>
                  <a:pt x="268860" y="88119"/>
                </a:lnTo>
                <a:lnTo>
                  <a:pt x="314608" y="63384"/>
                </a:lnTo>
                <a:lnTo>
                  <a:pt x="362952" y="43056"/>
                </a:lnTo>
                <a:lnTo>
                  <a:pt x="403604" y="31388"/>
                </a:lnTo>
                <a:lnTo>
                  <a:pt x="444594" y="22044"/>
                </a:lnTo>
                <a:lnTo>
                  <a:pt x="486738" y="14768"/>
                </a:lnTo>
                <a:lnTo>
                  <a:pt x="530850" y="9300"/>
                </a:lnTo>
                <a:lnTo>
                  <a:pt x="577745" y="5382"/>
                </a:lnTo>
                <a:lnTo>
                  <a:pt x="628238" y="2755"/>
                </a:lnTo>
                <a:lnTo>
                  <a:pt x="683145" y="1162"/>
                </a:lnTo>
                <a:lnTo>
                  <a:pt x="743280" y="344"/>
                </a:lnTo>
                <a:lnTo>
                  <a:pt x="809459" y="43"/>
                </a:lnTo>
                <a:lnTo>
                  <a:pt x="882496" y="0"/>
                </a:lnTo>
                <a:lnTo>
                  <a:pt x="878591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11865" y="2101253"/>
            <a:ext cx="4766310" cy="6181725"/>
          </a:xfrm>
          <a:custGeom>
            <a:avLst/>
            <a:gdLst/>
            <a:ahLst/>
            <a:cxnLst/>
            <a:rect l="l" t="t" r="r" b="b"/>
            <a:pathLst>
              <a:path w="4766309" h="6181725">
                <a:moveTo>
                  <a:pt x="956148" y="0"/>
                </a:moveTo>
                <a:lnTo>
                  <a:pt x="3809915" y="0"/>
                </a:lnTo>
                <a:lnTo>
                  <a:pt x="3881437" y="35"/>
                </a:lnTo>
                <a:lnTo>
                  <a:pt x="3946915" y="281"/>
                </a:lnTo>
                <a:lnTo>
                  <a:pt x="4006998" y="950"/>
                </a:lnTo>
                <a:lnTo>
                  <a:pt x="4062331" y="2253"/>
                </a:lnTo>
                <a:lnTo>
                  <a:pt x="4113563" y="4400"/>
                </a:lnTo>
                <a:lnTo>
                  <a:pt x="4161341" y="7604"/>
                </a:lnTo>
                <a:lnTo>
                  <a:pt x="4206312" y="12075"/>
                </a:lnTo>
                <a:lnTo>
                  <a:pt x="4249123" y="18024"/>
                </a:lnTo>
                <a:lnTo>
                  <a:pt x="4290421" y="25664"/>
                </a:lnTo>
                <a:lnTo>
                  <a:pt x="4330855" y="35204"/>
                </a:lnTo>
                <a:lnTo>
                  <a:pt x="4371071" y="46857"/>
                </a:lnTo>
                <a:lnTo>
                  <a:pt x="4418545" y="66546"/>
                </a:lnTo>
                <a:lnTo>
                  <a:pt x="4463752" y="90143"/>
                </a:lnTo>
                <a:lnTo>
                  <a:pt x="4506488" y="117444"/>
                </a:lnTo>
                <a:lnTo>
                  <a:pt x="4546547" y="148242"/>
                </a:lnTo>
                <a:lnTo>
                  <a:pt x="4583724" y="182333"/>
                </a:lnTo>
                <a:lnTo>
                  <a:pt x="4617813" y="219510"/>
                </a:lnTo>
                <a:lnTo>
                  <a:pt x="4648611" y="259570"/>
                </a:lnTo>
                <a:lnTo>
                  <a:pt x="4675910" y="302305"/>
                </a:lnTo>
                <a:lnTo>
                  <a:pt x="4699507" y="347511"/>
                </a:lnTo>
                <a:lnTo>
                  <a:pt x="4719196" y="394982"/>
                </a:lnTo>
                <a:lnTo>
                  <a:pt x="4730849" y="435201"/>
                </a:lnTo>
                <a:lnTo>
                  <a:pt x="4740389" y="475657"/>
                </a:lnTo>
                <a:lnTo>
                  <a:pt x="4748029" y="517016"/>
                </a:lnTo>
                <a:lnTo>
                  <a:pt x="4753978" y="559946"/>
                </a:lnTo>
                <a:lnTo>
                  <a:pt x="4758449" y="605112"/>
                </a:lnTo>
                <a:lnTo>
                  <a:pt x="4761653" y="653181"/>
                </a:lnTo>
                <a:lnTo>
                  <a:pt x="4763800" y="704820"/>
                </a:lnTo>
                <a:lnTo>
                  <a:pt x="4765103" y="760695"/>
                </a:lnTo>
                <a:lnTo>
                  <a:pt x="4765772" y="821472"/>
                </a:lnTo>
                <a:lnTo>
                  <a:pt x="4766018" y="887818"/>
                </a:lnTo>
                <a:lnTo>
                  <a:pt x="4766053" y="960400"/>
                </a:lnTo>
                <a:lnTo>
                  <a:pt x="4766053" y="5225275"/>
                </a:lnTo>
                <a:lnTo>
                  <a:pt x="4766018" y="5296799"/>
                </a:lnTo>
                <a:lnTo>
                  <a:pt x="4765772" y="5362280"/>
                </a:lnTo>
                <a:lnTo>
                  <a:pt x="4765103" y="5422364"/>
                </a:lnTo>
                <a:lnTo>
                  <a:pt x="4763800" y="5477699"/>
                </a:lnTo>
                <a:lnTo>
                  <a:pt x="4761653" y="5528932"/>
                </a:lnTo>
                <a:lnTo>
                  <a:pt x="4758449" y="5576710"/>
                </a:lnTo>
                <a:lnTo>
                  <a:pt x="4753978" y="5621682"/>
                </a:lnTo>
                <a:lnTo>
                  <a:pt x="4748029" y="5664493"/>
                </a:lnTo>
                <a:lnTo>
                  <a:pt x="4740389" y="5705792"/>
                </a:lnTo>
                <a:lnTo>
                  <a:pt x="4730849" y="5746225"/>
                </a:lnTo>
                <a:lnTo>
                  <a:pt x="4719196" y="5786441"/>
                </a:lnTo>
                <a:lnTo>
                  <a:pt x="4699507" y="5833913"/>
                </a:lnTo>
                <a:lnTo>
                  <a:pt x="4675910" y="5879119"/>
                </a:lnTo>
                <a:lnTo>
                  <a:pt x="4648611" y="5921854"/>
                </a:lnTo>
                <a:lnTo>
                  <a:pt x="4617813" y="5961913"/>
                </a:lnTo>
                <a:lnTo>
                  <a:pt x="4583724" y="5999090"/>
                </a:lnTo>
                <a:lnTo>
                  <a:pt x="4546547" y="6033181"/>
                </a:lnTo>
                <a:lnTo>
                  <a:pt x="4506488" y="6063979"/>
                </a:lnTo>
                <a:lnTo>
                  <a:pt x="4463752" y="6091280"/>
                </a:lnTo>
                <a:lnTo>
                  <a:pt x="4418545" y="6114877"/>
                </a:lnTo>
                <a:lnTo>
                  <a:pt x="4371071" y="6134567"/>
                </a:lnTo>
                <a:lnTo>
                  <a:pt x="4330852" y="6146219"/>
                </a:lnTo>
                <a:lnTo>
                  <a:pt x="4290396" y="6155760"/>
                </a:lnTo>
                <a:lnTo>
                  <a:pt x="4249037" y="6163399"/>
                </a:lnTo>
                <a:lnTo>
                  <a:pt x="4206107" y="6169349"/>
                </a:lnTo>
                <a:lnTo>
                  <a:pt x="4160942" y="6173820"/>
                </a:lnTo>
                <a:lnTo>
                  <a:pt x="4112873" y="6177023"/>
                </a:lnTo>
                <a:lnTo>
                  <a:pt x="4061236" y="6179171"/>
                </a:lnTo>
                <a:lnTo>
                  <a:pt x="4005362" y="6180473"/>
                </a:lnTo>
                <a:lnTo>
                  <a:pt x="3944587" y="6181142"/>
                </a:lnTo>
                <a:lnTo>
                  <a:pt x="3878243" y="6181389"/>
                </a:lnTo>
                <a:lnTo>
                  <a:pt x="3805664" y="6181424"/>
                </a:lnTo>
                <a:lnTo>
                  <a:pt x="956148" y="6181424"/>
                </a:lnTo>
                <a:lnTo>
                  <a:pt x="884624" y="6181389"/>
                </a:lnTo>
                <a:lnTo>
                  <a:pt x="819143" y="6181142"/>
                </a:lnTo>
                <a:lnTo>
                  <a:pt x="759059" y="6180473"/>
                </a:lnTo>
                <a:lnTo>
                  <a:pt x="703725" y="6179171"/>
                </a:lnTo>
                <a:lnTo>
                  <a:pt x="652492" y="6177023"/>
                </a:lnTo>
                <a:lnTo>
                  <a:pt x="604715" y="6173820"/>
                </a:lnTo>
                <a:lnTo>
                  <a:pt x="559744" y="6169349"/>
                </a:lnTo>
                <a:lnTo>
                  <a:pt x="516934" y="6163399"/>
                </a:lnTo>
                <a:lnTo>
                  <a:pt x="475637" y="6155760"/>
                </a:lnTo>
                <a:lnTo>
                  <a:pt x="435206" y="6146219"/>
                </a:lnTo>
                <a:lnTo>
                  <a:pt x="394993" y="6134567"/>
                </a:lnTo>
                <a:lnTo>
                  <a:pt x="347518" y="6114877"/>
                </a:lnTo>
                <a:lnTo>
                  <a:pt x="302310" y="6091280"/>
                </a:lnTo>
                <a:lnTo>
                  <a:pt x="259573" y="6063979"/>
                </a:lnTo>
                <a:lnTo>
                  <a:pt x="219513" y="6033181"/>
                </a:lnTo>
                <a:lnTo>
                  <a:pt x="182334" y="5999090"/>
                </a:lnTo>
                <a:lnTo>
                  <a:pt x="148243" y="5961913"/>
                </a:lnTo>
                <a:lnTo>
                  <a:pt x="117444" y="5921854"/>
                </a:lnTo>
                <a:lnTo>
                  <a:pt x="90144" y="5879119"/>
                </a:lnTo>
                <a:lnTo>
                  <a:pt x="66546" y="5833913"/>
                </a:lnTo>
                <a:lnTo>
                  <a:pt x="46857" y="5786441"/>
                </a:lnTo>
                <a:lnTo>
                  <a:pt x="35204" y="5746222"/>
                </a:lnTo>
                <a:lnTo>
                  <a:pt x="25664" y="5705766"/>
                </a:lnTo>
                <a:lnTo>
                  <a:pt x="18024" y="5664407"/>
                </a:lnTo>
                <a:lnTo>
                  <a:pt x="12075" y="5621477"/>
                </a:lnTo>
                <a:lnTo>
                  <a:pt x="7604" y="5576311"/>
                </a:lnTo>
                <a:lnTo>
                  <a:pt x="4400" y="5528242"/>
                </a:lnTo>
                <a:lnTo>
                  <a:pt x="2253" y="5476603"/>
                </a:lnTo>
                <a:lnTo>
                  <a:pt x="950" y="5420729"/>
                </a:lnTo>
                <a:lnTo>
                  <a:pt x="281" y="5359952"/>
                </a:lnTo>
                <a:lnTo>
                  <a:pt x="35" y="5293605"/>
                </a:lnTo>
                <a:lnTo>
                  <a:pt x="0" y="5221024"/>
                </a:lnTo>
                <a:lnTo>
                  <a:pt x="0" y="956148"/>
                </a:lnTo>
                <a:lnTo>
                  <a:pt x="35" y="884624"/>
                </a:lnTo>
                <a:lnTo>
                  <a:pt x="281" y="819143"/>
                </a:lnTo>
                <a:lnTo>
                  <a:pt x="950" y="759059"/>
                </a:lnTo>
                <a:lnTo>
                  <a:pt x="2253" y="703724"/>
                </a:lnTo>
                <a:lnTo>
                  <a:pt x="4400" y="652491"/>
                </a:lnTo>
                <a:lnTo>
                  <a:pt x="7604" y="604713"/>
                </a:lnTo>
                <a:lnTo>
                  <a:pt x="12075" y="559742"/>
                </a:lnTo>
                <a:lnTo>
                  <a:pt x="18024" y="516930"/>
                </a:lnTo>
                <a:lnTo>
                  <a:pt x="25664" y="475631"/>
                </a:lnTo>
                <a:lnTo>
                  <a:pt x="35204" y="435198"/>
                </a:lnTo>
                <a:lnTo>
                  <a:pt x="46857" y="394982"/>
                </a:lnTo>
                <a:lnTo>
                  <a:pt x="66546" y="347511"/>
                </a:lnTo>
                <a:lnTo>
                  <a:pt x="90144" y="302305"/>
                </a:lnTo>
                <a:lnTo>
                  <a:pt x="117444" y="259570"/>
                </a:lnTo>
                <a:lnTo>
                  <a:pt x="148243" y="219510"/>
                </a:lnTo>
                <a:lnTo>
                  <a:pt x="182334" y="182333"/>
                </a:lnTo>
                <a:lnTo>
                  <a:pt x="219513" y="148242"/>
                </a:lnTo>
                <a:lnTo>
                  <a:pt x="259573" y="117444"/>
                </a:lnTo>
                <a:lnTo>
                  <a:pt x="302310" y="90143"/>
                </a:lnTo>
                <a:lnTo>
                  <a:pt x="347518" y="66546"/>
                </a:lnTo>
                <a:lnTo>
                  <a:pt x="394993" y="46857"/>
                </a:lnTo>
                <a:lnTo>
                  <a:pt x="435209" y="35204"/>
                </a:lnTo>
                <a:lnTo>
                  <a:pt x="475663" y="25664"/>
                </a:lnTo>
                <a:lnTo>
                  <a:pt x="517020" y="18024"/>
                </a:lnTo>
                <a:lnTo>
                  <a:pt x="559949" y="12075"/>
                </a:lnTo>
                <a:lnTo>
                  <a:pt x="605114" y="7604"/>
                </a:lnTo>
                <a:lnTo>
                  <a:pt x="653182" y="4400"/>
                </a:lnTo>
                <a:lnTo>
                  <a:pt x="704820" y="2253"/>
                </a:lnTo>
                <a:lnTo>
                  <a:pt x="760695" y="950"/>
                </a:lnTo>
                <a:lnTo>
                  <a:pt x="821472" y="281"/>
                </a:lnTo>
                <a:lnTo>
                  <a:pt x="887818" y="35"/>
                </a:lnTo>
                <a:lnTo>
                  <a:pt x="960400" y="0"/>
                </a:lnTo>
                <a:lnTo>
                  <a:pt x="956148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1106" y="2457263"/>
            <a:ext cx="4379595" cy="1690370"/>
          </a:xfrm>
          <a:custGeom>
            <a:avLst/>
            <a:gdLst/>
            <a:ahLst/>
            <a:cxnLst/>
            <a:rect l="l" t="t" r="r" b="b"/>
            <a:pathLst>
              <a:path w="4379595" h="1690370">
                <a:moveTo>
                  <a:pt x="845094" y="0"/>
                </a:moveTo>
                <a:lnTo>
                  <a:pt x="3534353" y="0"/>
                </a:lnTo>
                <a:lnTo>
                  <a:pt x="3602817" y="51"/>
                </a:lnTo>
                <a:lnTo>
                  <a:pt x="3665530" y="415"/>
                </a:lnTo>
                <a:lnTo>
                  <a:pt x="3723190" y="1400"/>
                </a:lnTo>
                <a:lnTo>
                  <a:pt x="3776494" y="3320"/>
                </a:lnTo>
                <a:lnTo>
                  <a:pt x="3826137" y="6485"/>
                </a:lnTo>
                <a:lnTo>
                  <a:pt x="3872818" y="11206"/>
                </a:lnTo>
                <a:lnTo>
                  <a:pt x="3917234" y="17794"/>
                </a:lnTo>
                <a:lnTo>
                  <a:pt x="3960080" y="26562"/>
                </a:lnTo>
                <a:lnTo>
                  <a:pt x="4002056" y="37820"/>
                </a:lnTo>
                <a:lnTo>
                  <a:pt x="4049048" y="56030"/>
                </a:lnTo>
                <a:lnTo>
                  <a:pt x="4093747" y="78342"/>
                </a:lnTo>
                <a:lnTo>
                  <a:pt x="4135925" y="104529"/>
                </a:lnTo>
                <a:lnTo>
                  <a:pt x="4175358" y="134367"/>
                </a:lnTo>
                <a:lnTo>
                  <a:pt x="4211818" y="167629"/>
                </a:lnTo>
                <a:lnTo>
                  <a:pt x="4245080" y="204089"/>
                </a:lnTo>
                <a:lnTo>
                  <a:pt x="4274917" y="243521"/>
                </a:lnTo>
                <a:lnTo>
                  <a:pt x="4301105" y="285700"/>
                </a:lnTo>
                <a:lnTo>
                  <a:pt x="4323417" y="330398"/>
                </a:lnTo>
                <a:lnTo>
                  <a:pt x="4341626" y="377391"/>
                </a:lnTo>
                <a:lnTo>
                  <a:pt x="4352885" y="419366"/>
                </a:lnTo>
                <a:lnTo>
                  <a:pt x="4361652" y="462213"/>
                </a:lnTo>
                <a:lnTo>
                  <a:pt x="4368241" y="506629"/>
                </a:lnTo>
                <a:lnTo>
                  <a:pt x="4372962" y="553310"/>
                </a:lnTo>
                <a:lnTo>
                  <a:pt x="4376127" y="602953"/>
                </a:lnTo>
                <a:lnTo>
                  <a:pt x="4378047" y="656256"/>
                </a:lnTo>
                <a:lnTo>
                  <a:pt x="4379032" y="713916"/>
                </a:lnTo>
                <a:lnTo>
                  <a:pt x="4379395" y="776630"/>
                </a:lnTo>
                <a:lnTo>
                  <a:pt x="4379447" y="845094"/>
                </a:lnTo>
                <a:lnTo>
                  <a:pt x="4379395" y="913558"/>
                </a:lnTo>
                <a:lnTo>
                  <a:pt x="4379032" y="976272"/>
                </a:lnTo>
                <a:lnTo>
                  <a:pt x="4378047" y="1033932"/>
                </a:lnTo>
                <a:lnTo>
                  <a:pt x="4376127" y="1087235"/>
                </a:lnTo>
                <a:lnTo>
                  <a:pt x="4372962" y="1136879"/>
                </a:lnTo>
                <a:lnTo>
                  <a:pt x="4368241" y="1183560"/>
                </a:lnTo>
                <a:lnTo>
                  <a:pt x="4361652" y="1227975"/>
                </a:lnTo>
                <a:lnTo>
                  <a:pt x="4352885" y="1270822"/>
                </a:lnTo>
                <a:lnTo>
                  <a:pt x="4341626" y="1312797"/>
                </a:lnTo>
                <a:lnTo>
                  <a:pt x="4323417" y="1359790"/>
                </a:lnTo>
                <a:lnTo>
                  <a:pt x="4301105" y="1404489"/>
                </a:lnTo>
                <a:lnTo>
                  <a:pt x="4274917" y="1446667"/>
                </a:lnTo>
                <a:lnTo>
                  <a:pt x="4245080" y="1486099"/>
                </a:lnTo>
                <a:lnTo>
                  <a:pt x="4211818" y="1522559"/>
                </a:lnTo>
                <a:lnTo>
                  <a:pt x="4175358" y="1555821"/>
                </a:lnTo>
                <a:lnTo>
                  <a:pt x="4135925" y="1585659"/>
                </a:lnTo>
                <a:lnTo>
                  <a:pt x="4093747" y="1611847"/>
                </a:lnTo>
                <a:lnTo>
                  <a:pt x="4049048" y="1634158"/>
                </a:lnTo>
                <a:lnTo>
                  <a:pt x="4002056" y="1652368"/>
                </a:lnTo>
                <a:lnTo>
                  <a:pt x="3960080" y="1663626"/>
                </a:lnTo>
                <a:lnTo>
                  <a:pt x="3917234" y="1672394"/>
                </a:lnTo>
                <a:lnTo>
                  <a:pt x="3872818" y="1678983"/>
                </a:lnTo>
                <a:lnTo>
                  <a:pt x="3826137" y="1683704"/>
                </a:lnTo>
                <a:lnTo>
                  <a:pt x="3776494" y="1686869"/>
                </a:lnTo>
                <a:lnTo>
                  <a:pt x="3723190" y="1688788"/>
                </a:lnTo>
                <a:lnTo>
                  <a:pt x="3665530" y="1689774"/>
                </a:lnTo>
                <a:lnTo>
                  <a:pt x="3602817" y="1690137"/>
                </a:lnTo>
                <a:lnTo>
                  <a:pt x="3534353" y="1690189"/>
                </a:lnTo>
                <a:lnTo>
                  <a:pt x="845094" y="1690189"/>
                </a:lnTo>
                <a:lnTo>
                  <a:pt x="776633" y="1690137"/>
                </a:lnTo>
                <a:lnTo>
                  <a:pt x="713921" y="1689774"/>
                </a:lnTo>
                <a:lnTo>
                  <a:pt x="656261" y="1688788"/>
                </a:lnTo>
                <a:lnTo>
                  <a:pt x="602958" y="1686869"/>
                </a:lnTo>
                <a:lnTo>
                  <a:pt x="553313" y="1683704"/>
                </a:lnTo>
                <a:lnTo>
                  <a:pt x="506631" y="1678983"/>
                </a:lnTo>
                <a:lnTo>
                  <a:pt x="462214" y="1672394"/>
                </a:lnTo>
                <a:lnTo>
                  <a:pt x="419367" y="1663626"/>
                </a:lnTo>
                <a:lnTo>
                  <a:pt x="377391" y="1652368"/>
                </a:lnTo>
                <a:lnTo>
                  <a:pt x="330398" y="1634158"/>
                </a:lnTo>
                <a:lnTo>
                  <a:pt x="285700" y="1611847"/>
                </a:lnTo>
                <a:lnTo>
                  <a:pt x="243521" y="1585659"/>
                </a:lnTo>
                <a:lnTo>
                  <a:pt x="204089" y="1555821"/>
                </a:lnTo>
                <a:lnTo>
                  <a:pt x="167629" y="1522559"/>
                </a:lnTo>
                <a:lnTo>
                  <a:pt x="134367" y="1486099"/>
                </a:lnTo>
                <a:lnTo>
                  <a:pt x="104529" y="1446667"/>
                </a:lnTo>
                <a:lnTo>
                  <a:pt x="78342" y="1404489"/>
                </a:lnTo>
                <a:lnTo>
                  <a:pt x="56030" y="1359790"/>
                </a:lnTo>
                <a:lnTo>
                  <a:pt x="37820" y="1312797"/>
                </a:lnTo>
                <a:lnTo>
                  <a:pt x="26562" y="1270822"/>
                </a:lnTo>
                <a:lnTo>
                  <a:pt x="17794" y="1227975"/>
                </a:lnTo>
                <a:lnTo>
                  <a:pt x="11206" y="1183560"/>
                </a:lnTo>
                <a:lnTo>
                  <a:pt x="6485" y="1136879"/>
                </a:lnTo>
                <a:lnTo>
                  <a:pt x="3320" y="1087235"/>
                </a:lnTo>
                <a:lnTo>
                  <a:pt x="1400" y="1033932"/>
                </a:lnTo>
                <a:lnTo>
                  <a:pt x="415" y="976272"/>
                </a:lnTo>
                <a:lnTo>
                  <a:pt x="51" y="913558"/>
                </a:lnTo>
                <a:lnTo>
                  <a:pt x="0" y="845094"/>
                </a:lnTo>
                <a:lnTo>
                  <a:pt x="51" y="776630"/>
                </a:lnTo>
                <a:lnTo>
                  <a:pt x="415" y="713916"/>
                </a:lnTo>
                <a:lnTo>
                  <a:pt x="1400" y="656256"/>
                </a:lnTo>
                <a:lnTo>
                  <a:pt x="3320" y="602953"/>
                </a:lnTo>
                <a:lnTo>
                  <a:pt x="6485" y="553310"/>
                </a:lnTo>
                <a:lnTo>
                  <a:pt x="11206" y="506629"/>
                </a:lnTo>
                <a:lnTo>
                  <a:pt x="17794" y="462213"/>
                </a:lnTo>
                <a:lnTo>
                  <a:pt x="26562" y="419366"/>
                </a:lnTo>
                <a:lnTo>
                  <a:pt x="37820" y="377391"/>
                </a:lnTo>
                <a:lnTo>
                  <a:pt x="56030" y="330398"/>
                </a:lnTo>
                <a:lnTo>
                  <a:pt x="78342" y="285700"/>
                </a:lnTo>
                <a:lnTo>
                  <a:pt x="104529" y="243521"/>
                </a:lnTo>
                <a:lnTo>
                  <a:pt x="134367" y="204089"/>
                </a:lnTo>
                <a:lnTo>
                  <a:pt x="167629" y="167629"/>
                </a:lnTo>
                <a:lnTo>
                  <a:pt x="204089" y="134367"/>
                </a:lnTo>
                <a:lnTo>
                  <a:pt x="243521" y="104529"/>
                </a:lnTo>
                <a:lnTo>
                  <a:pt x="285700" y="78342"/>
                </a:lnTo>
                <a:lnTo>
                  <a:pt x="330398" y="56030"/>
                </a:lnTo>
                <a:lnTo>
                  <a:pt x="377391" y="37820"/>
                </a:lnTo>
                <a:lnTo>
                  <a:pt x="419367" y="26562"/>
                </a:lnTo>
                <a:lnTo>
                  <a:pt x="462214" y="17794"/>
                </a:lnTo>
                <a:lnTo>
                  <a:pt x="506631" y="11206"/>
                </a:lnTo>
                <a:lnTo>
                  <a:pt x="553313" y="6485"/>
                </a:lnTo>
                <a:lnTo>
                  <a:pt x="602958" y="3320"/>
                </a:lnTo>
                <a:lnTo>
                  <a:pt x="656261" y="1400"/>
                </a:lnTo>
                <a:lnTo>
                  <a:pt x="713921" y="415"/>
                </a:lnTo>
                <a:lnTo>
                  <a:pt x="776633" y="51"/>
                </a:lnTo>
                <a:lnTo>
                  <a:pt x="845094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3231" y="6237253"/>
            <a:ext cx="4594860" cy="1472565"/>
          </a:xfrm>
          <a:custGeom>
            <a:avLst/>
            <a:gdLst/>
            <a:ahLst/>
            <a:cxnLst/>
            <a:rect l="l" t="t" r="r" b="b"/>
            <a:pathLst>
              <a:path w="4594859" h="1472565">
                <a:moveTo>
                  <a:pt x="736270" y="0"/>
                </a:moveTo>
                <a:lnTo>
                  <a:pt x="3858311" y="0"/>
                </a:lnTo>
                <a:lnTo>
                  <a:pt x="3902745" y="94"/>
                </a:lnTo>
                <a:lnTo>
                  <a:pt x="3950857" y="755"/>
                </a:lnTo>
                <a:lnTo>
                  <a:pt x="4001581" y="2548"/>
                </a:lnTo>
                <a:lnTo>
                  <a:pt x="4053852" y="6040"/>
                </a:lnTo>
                <a:lnTo>
                  <a:pt x="4106604" y="11797"/>
                </a:lnTo>
                <a:lnTo>
                  <a:pt x="4158773" y="20386"/>
                </a:lnTo>
                <a:lnTo>
                  <a:pt x="4205727" y="33158"/>
                </a:lnTo>
                <a:lnTo>
                  <a:pt x="4250879" y="49824"/>
                </a:lnTo>
                <a:lnTo>
                  <a:pt x="4294039" y="70196"/>
                </a:lnTo>
                <a:lnTo>
                  <a:pt x="4335017" y="94083"/>
                </a:lnTo>
                <a:lnTo>
                  <a:pt x="4373622" y="121293"/>
                </a:lnTo>
                <a:lnTo>
                  <a:pt x="4409664" y="151638"/>
                </a:lnTo>
                <a:lnTo>
                  <a:pt x="4442953" y="184927"/>
                </a:lnTo>
                <a:lnTo>
                  <a:pt x="4473298" y="220968"/>
                </a:lnTo>
                <a:lnTo>
                  <a:pt x="4500509" y="259572"/>
                </a:lnTo>
                <a:lnTo>
                  <a:pt x="4524396" y="300549"/>
                </a:lnTo>
                <a:lnTo>
                  <a:pt x="4544768" y="343707"/>
                </a:lnTo>
                <a:lnTo>
                  <a:pt x="4561435" y="388857"/>
                </a:lnTo>
                <a:lnTo>
                  <a:pt x="4574206" y="435808"/>
                </a:lnTo>
                <a:lnTo>
                  <a:pt x="4582790" y="487981"/>
                </a:lnTo>
                <a:lnTo>
                  <a:pt x="4588545" y="540735"/>
                </a:lnTo>
                <a:lnTo>
                  <a:pt x="4592035" y="593005"/>
                </a:lnTo>
                <a:lnTo>
                  <a:pt x="4593827" y="643727"/>
                </a:lnTo>
                <a:lnTo>
                  <a:pt x="4594488" y="691837"/>
                </a:lnTo>
                <a:lnTo>
                  <a:pt x="4594582" y="736270"/>
                </a:lnTo>
                <a:lnTo>
                  <a:pt x="4594488" y="780708"/>
                </a:lnTo>
                <a:lnTo>
                  <a:pt x="4593827" y="828820"/>
                </a:lnTo>
                <a:lnTo>
                  <a:pt x="4592035" y="879545"/>
                </a:lnTo>
                <a:lnTo>
                  <a:pt x="4588545" y="931816"/>
                </a:lnTo>
                <a:lnTo>
                  <a:pt x="4582790" y="984570"/>
                </a:lnTo>
                <a:lnTo>
                  <a:pt x="4574206" y="1036743"/>
                </a:lnTo>
                <a:lnTo>
                  <a:pt x="4561435" y="1083694"/>
                </a:lnTo>
                <a:lnTo>
                  <a:pt x="4544768" y="1128844"/>
                </a:lnTo>
                <a:lnTo>
                  <a:pt x="4524396" y="1172002"/>
                </a:lnTo>
                <a:lnTo>
                  <a:pt x="4500509" y="1212979"/>
                </a:lnTo>
                <a:lnTo>
                  <a:pt x="4473298" y="1251583"/>
                </a:lnTo>
                <a:lnTo>
                  <a:pt x="4442953" y="1287625"/>
                </a:lnTo>
                <a:lnTo>
                  <a:pt x="4409664" y="1320913"/>
                </a:lnTo>
                <a:lnTo>
                  <a:pt x="4373622" y="1351258"/>
                </a:lnTo>
                <a:lnTo>
                  <a:pt x="4335017" y="1378468"/>
                </a:lnTo>
                <a:lnTo>
                  <a:pt x="4294039" y="1402355"/>
                </a:lnTo>
                <a:lnTo>
                  <a:pt x="4250879" y="1422727"/>
                </a:lnTo>
                <a:lnTo>
                  <a:pt x="4205727" y="1439393"/>
                </a:lnTo>
                <a:lnTo>
                  <a:pt x="4158773" y="1452165"/>
                </a:lnTo>
                <a:lnTo>
                  <a:pt x="4106604" y="1460754"/>
                </a:lnTo>
                <a:lnTo>
                  <a:pt x="4053852" y="1466511"/>
                </a:lnTo>
                <a:lnTo>
                  <a:pt x="4001581" y="1470003"/>
                </a:lnTo>
                <a:lnTo>
                  <a:pt x="3950857" y="1471796"/>
                </a:lnTo>
                <a:lnTo>
                  <a:pt x="3902745" y="1472457"/>
                </a:lnTo>
                <a:lnTo>
                  <a:pt x="3858311" y="1472552"/>
                </a:lnTo>
                <a:lnTo>
                  <a:pt x="736270" y="1472552"/>
                </a:lnTo>
                <a:lnTo>
                  <a:pt x="691837" y="1472457"/>
                </a:lnTo>
                <a:lnTo>
                  <a:pt x="643725" y="1471796"/>
                </a:lnTo>
                <a:lnTo>
                  <a:pt x="593001" y="1470003"/>
                </a:lnTo>
                <a:lnTo>
                  <a:pt x="540730" y="1466511"/>
                </a:lnTo>
                <a:lnTo>
                  <a:pt x="487977" y="1460754"/>
                </a:lnTo>
                <a:lnTo>
                  <a:pt x="435808" y="1452165"/>
                </a:lnTo>
                <a:lnTo>
                  <a:pt x="388857" y="1439393"/>
                </a:lnTo>
                <a:lnTo>
                  <a:pt x="343706" y="1422727"/>
                </a:lnTo>
                <a:lnTo>
                  <a:pt x="300547" y="1402355"/>
                </a:lnTo>
                <a:lnTo>
                  <a:pt x="259570" y="1378468"/>
                </a:lnTo>
                <a:lnTo>
                  <a:pt x="220965" y="1351258"/>
                </a:lnTo>
                <a:lnTo>
                  <a:pt x="184923" y="1320913"/>
                </a:lnTo>
                <a:lnTo>
                  <a:pt x="151634" y="1287625"/>
                </a:lnTo>
                <a:lnTo>
                  <a:pt x="121289" y="1251583"/>
                </a:lnTo>
                <a:lnTo>
                  <a:pt x="94078" y="1212979"/>
                </a:lnTo>
                <a:lnTo>
                  <a:pt x="70192" y="1172002"/>
                </a:lnTo>
                <a:lnTo>
                  <a:pt x="49821" y="1128844"/>
                </a:lnTo>
                <a:lnTo>
                  <a:pt x="33156" y="1083694"/>
                </a:lnTo>
                <a:lnTo>
                  <a:pt x="20386" y="1036743"/>
                </a:lnTo>
                <a:lnTo>
                  <a:pt x="11797" y="984570"/>
                </a:lnTo>
                <a:lnTo>
                  <a:pt x="6040" y="931816"/>
                </a:lnTo>
                <a:lnTo>
                  <a:pt x="2548" y="879545"/>
                </a:lnTo>
                <a:lnTo>
                  <a:pt x="755" y="828820"/>
                </a:lnTo>
                <a:lnTo>
                  <a:pt x="94" y="780708"/>
                </a:lnTo>
                <a:lnTo>
                  <a:pt x="0" y="736270"/>
                </a:lnTo>
                <a:lnTo>
                  <a:pt x="94" y="691837"/>
                </a:lnTo>
                <a:lnTo>
                  <a:pt x="755" y="643727"/>
                </a:lnTo>
                <a:lnTo>
                  <a:pt x="2548" y="593005"/>
                </a:lnTo>
                <a:lnTo>
                  <a:pt x="6040" y="540735"/>
                </a:lnTo>
                <a:lnTo>
                  <a:pt x="11797" y="487981"/>
                </a:lnTo>
                <a:lnTo>
                  <a:pt x="20386" y="435808"/>
                </a:lnTo>
                <a:lnTo>
                  <a:pt x="33156" y="388857"/>
                </a:lnTo>
                <a:lnTo>
                  <a:pt x="49821" y="343707"/>
                </a:lnTo>
                <a:lnTo>
                  <a:pt x="70192" y="300549"/>
                </a:lnTo>
                <a:lnTo>
                  <a:pt x="94078" y="259572"/>
                </a:lnTo>
                <a:lnTo>
                  <a:pt x="121289" y="220968"/>
                </a:lnTo>
                <a:lnTo>
                  <a:pt x="151634" y="184927"/>
                </a:lnTo>
                <a:lnTo>
                  <a:pt x="184923" y="151638"/>
                </a:lnTo>
                <a:lnTo>
                  <a:pt x="220965" y="121293"/>
                </a:lnTo>
                <a:lnTo>
                  <a:pt x="259570" y="94083"/>
                </a:lnTo>
                <a:lnTo>
                  <a:pt x="300547" y="70196"/>
                </a:lnTo>
                <a:lnTo>
                  <a:pt x="343706" y="49824"/>
                </a:lnTo>
                <a:lnTo>
                  <a:pt x="388857" y="33158"/>
                </a:lnTo>
                <a:lnTo>
                  <a:pt x="435808" y="20386"/>
                </a:lnTo>
                <a:lnTo>
                  <a:pt x="487977" y="11797"/>
                </a:lnTo>
                <a:lnTo>
                  <a:pt x="540730" y="6040"/>
                </a:lnTo>
                <a:lnTo>
                  <a:pt x="593001" y="2548"/>
                </a:lnTo>
                <a:lnTo>
                  <a:pt x="643725" y="755"/>
                </a:lnTo>
                <a:lnTo>
                  <a:pt x="691837" y="94"/>
                </a:lnTo>
                <a:lnTo>
                  <a:pt x="736270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08894" y="1951274"/>
            <a:ext cx="7008495" cy="5335270"/>
          </a:xfrm>
          <a:custGeom>
            <a:avLst/>
            <a:gdLst/>
            <a:ahLst/>
            <a:cxnLst/>
            <a:rect l="l" t="t" r="r" b="b"/>
            <a:pathLst>
              <a:path w="7008495" h="5335270">
                <a:moveTo>
                  <a:pt x="1484225" y="274772"/>
                </a:moveTo>
                <a:lnTo>
                  <a:pt x="1530300" y="251957"/>
                </a:lnTo>
                <a:lnTo>
                  <a:pt x="1576772" y="230107"/>
                </a:lnTo>
                <a:lnTo>
                  <a:pt x="1623627" y="209224"/>
                </a:lnTo>
                <a:lnTo>
                  <a:pt x="1670848" y="189313"/>
                </a:lnTo>
                <a:lnTo>
                  <a:pt x="1718421" y="170376"/>
                </a:lnTo>
                <a:lnTo>
                  <a:pt x="1766330" y="152417"/>
                </a:lnTo>
                <a:lnTo>
                  <a:pt x="1814561" y="135439"/>
                </a:lnTo>
                <a:lnTo>
                  <a:pt x="1863097" y="119446"/>
                </a:lnTo>
                <a:lnTo>
                  <a:pt x="1911923" y="104441"/>
                </a:lnTo>
                <a:lnTo>
                  <a:pt x="1961025" y="90427"/>
                </a:lnTo>
                <a:lnTo>
                  <a:pt x="2010387" y="77408"/>
                </a:lnTo>
                <a:lnTo>
                  <a:pt x="2059993" y="65387"/>
                </a:lnTo>
                <a:lnTo>
                  <a:pt x="2109829" y="54368"/>
                </a:lnTo>
                <a:lnTo>
                  <a:pt x="2159879" y="44353"/>
                </a:lnTo>
                <a:lnTo>
                  <a:pt x="2210128" y="35347"/>
                </a:lnTo>
                <a:lnTo>
                  <a:pt x="2260561" y="27352"/>
                </a:lnTo>
                <a:lnTo>
                  <a:pt x="2311161" y="20373"/>
                </a:lnTo>
                <a:lnTo>
                  <a:pt x="2361915" y="14412"/>
                </a:lnTo>
                <a:lnTo>
                  <a:pt x="2412807" y="9472"/>
                </a:lnTo>
                <a:lnTo>
                  <a:pt x="2463822" y="5558"/>
                </a:lnTo>
                <a:lnTo>
                  <a:pt x="2514943" y="2672"/>
                </a:lnTo>
                <a:lnTo>
                  <a:pt x="2566157" y="818"/>
                </a:lnTo>
                <a:lnTo>
                  <a:pt x="2617448" y="0"/>
                </a:lnTo>
                <a:lnTo>
                  <a:pt x="2668800" y="220"/>
                </a:lnTo>
                <a:lnTo>
                  <a:pt x="2720198" y="1482"/>
                </a:lnTo>
                <a:lnTo>
                  <a:pt x="2771766" y="3802"/>
                </a:lnTo>
                <a:lnTo>
                  <a:pt x="2823238" y="7174"/>
                </a:lnTo>
                <a:lnTo>
                  <a:pt x="2874597" y="11597"/>
                </a:lnTo>
                <a:lnTo>
                  <a:pt x="2925829" y="17066"/>
                </a:lnTo>
                <a:lnTo>
                  <a:pt x="2976917" y="23578"/>
                </a:lnTo>
                <a:lnTo>
                  <a:pt x="3027845" y="31131"/>
                </a:lnTo>
                <a:lnTo>
                  <a:pt x="3078598" y="39721"/>
                </a:lnTo>
                <a:lnTo>
                  <a:pt x="3129159" y="49344"/>
                </a:lnTo>
                <a:lnTo>
                  <a:pt x="3179513" y="59998"/>
                </a:lnTo>
                <a:lnTo>
                  <a:pt x="3229645" y="71680"/>
                </a:lnTo>
                <a:lnTo>
                  <a:pt x="3279537" y="84386"/>
                </a:lnTo>
                <a:lnTo>
                  <a:pt x="3329175" y="98114"/>
                </a:lnTo>
                <a:lnTo>
                  <a:pt x="3378543" y="112859"/>
                </a:lnTo>
                <a:lnTo>
                  <a:pt x="3427624" y="128620"/>
                </a:lnTo>
                <a:lnTo>
                  <a:pt x="3476403" y="145392"/>
                </a:lnTo>
                <a:lnTo>
                  <a:pt x="3524864" y="163173"/>
                </a:lnTo>
                <a:lnTo>
                  <a:pt x="3562623" y="199336"/>
                </a:lnTo>
                <a:lnTo>
                  <a:pt x="3600315" y="235568"/>
                </a:lnTo>
                <a:lnTo>
                  <a:pt x="3637940" y="271868"/>
                </a:lnTo>
                <a:lnTo>
                  <a:pt x="3675499" y="308237"/>
                </a:lnTo>
                <a:lnTo>
                  <a:pt x="3712991" y="344675"/>
                </a:lnTo>
                <a:lnTo>
                  <a:pt x="3750417" y="381181"/>
                </a:lnTo>
                <a:lnTo>
                  <a:pt x="3787776" y="417755"/>
                </a:lnTo>
                <a:lnTo>
                  <a:pt x="3825069" y="454397"/>
                </a:lnTo>
                <a:lnTo>
                  <a:pt x="3862294" y="491107"/>
                </a:lnTo>
                <a:lnTo>
                  <a:pt x="3899452" y="527885"/>
                </a:lnTo>
                <a:lnTo>
                  <a:pt x="3936544" y="564731"/>
                </a:lnTo>
                <a:lnTo>
                  <a:pt x="3973568" y="601645"/>
                </a:lnTo>
                <a:lnTo>
                  <a:pt x="4010525" y="638626"/>
                </a:lnTo>
                <a:lnTo>
                  <a:pt x="4047415" y="675674"/>
                </a:lnTo>
                <a:lnTo>
                  <a:pt x="4084238" y="712789"/>
                </a:lnTo>
                <a:lnTo>
                  <a:pt x="4120993" y="749972"/>
                </a:lnTo>
                <a:lnTo>
                  <a:pt x="4156110" y="785627"/>
                </a:lnTo>
                <a:lnTo>
                  <a:pt x="4191165" y="821342"/>
                </a:lnTo>
                <a:lnTo>
                  <a:pt x="4226158" y="857118"/>
                </a:lnTo>
                <a:lnTo>
                  <a:pt x="4261088" y="892955"/>
                </a:lnTo>
                <a:lnTo>
                  <a:pt x="4295956" y="928853"/>
                </a:lnTo>
                <a:lnTo>
                  <a:pt x="4330761" y="964812"/>
                </a:lnTo>
                <a:lnTo>
                  <a:pt x="4365502" y="1000831"/>
                </a:lnTo>
                <a:lnTo>
                  <a:pt x="4400181" y="1036910"/>
                </a:lnTo>
                <a:lnTo>
                  <a:pt x="4434797" y="1073051"/>
                </a:lnTo>
                <a:lnTo>
                  <a:pt x="4469350" y="1109251"/>
                </a:lnTo>
                <a:lnTo>
                  <a:pt x="4503839" y="1145513"/>
                </a:lnTo>
                <a:lnTo>
                  <a:pt x="4538265" y="1181834"/>
                </a:lnTo>
                <a:lnTo>
                  <a:pt x="4572627" y="1218216"/>
                </a:lnTo>
                <a:lnTo>
                  <a:pt x="4606926" y="1254658"/>
                </a:lnTo>
                <a:lnTo>
                  <a:pt x="4655353" y="1270130"/>
                </a:lnTo>
                <a:lnTo>
                  <a:pt x="4703827" y="1285449"/>
                </a:lnTo>
                <a:lnTo>
                  <a:pt x="4752348" y="1300613"/>
                </a:lnTo>
                <a:lnTo>
                  <a:pt x="4800916" y="1315622"/>
                </a:lnTo>
                <a:lnTo>
                  <a:pt x="4849530" y="1330478"/>
                </a:lnTo>
                <a:lnTo>
                  <a:pt x="4898190" y="1345178"/>
                </a:lnTo>
                <a:lnTo>
                  <a:pt x="4946896" y="1359725"/>
                </a:lnTo>
                <a:lnTo>
                  <a:pt x="4995646" y="1374116"/>
                </a:lnTo>
                <a:lnTo>
                  <a:pt x="5044441" y="1388353"/>
                </a:lnTo>
                <a:lnTo>
                  <a:pt x="5093281" y="1402435"/>
                </a:lnTo>
                <a:lnTo>
                  <a:pt x="5142165" y="1416362"/>
                </a:lnTo>
                <a:lnTo>
                  <a:pt x="5191092" y="1430134"/>
                </a:lnTo>
                <a:lnTo>
                  <a:pt x="5240062" y="1443751"/>
                </a:lnTo>
                <a:lnTo>
                  <a:pt x="5289076" y="1457212"/>
                </a:lnTo>
                <a:lnTo>
                  <a:pt x="5338131" y="1470518"/>
                </a:lnTo>
                <a:lnTo>
                  <a:pt x="5387229" y="1483669"/>
                </a:lnTo>
                <a:lnTo>
                  <a:pt x="5436369" y="1496664"/>
                </a:lnTo>
                <a:lnTo>
                  <a:pt x="5485550" y="1509504"/>
                </a:lnTo>
                <a:lnTo>
                  <a:pt x="5534773" y="1522188"/>
                </a:lnTo>
                <a:lnTo>
                  <a:pt x="5584036" y="1534715"/>
                </a:lnTo>
                <a:lnTo>
                  <a:pt x="5633339" y="1547088"/>
                </a:lnTo>
                <a:lnTo>
                  <a:pt x="5682682" y="1559304"/>
                </a:lnTo>
                <a:lnTo>
                  <a:pt x="5732065" y="1571363"/>
                </a:lnTo>
                <a:lnTo>
                  <a:pt x="5781487" y="1583267"/>
                </a:lnTo>
                <a:lnTo>
                  <a:pt x="5830948" y="1595015"/>
                </a:lnTo>
                <a:lnTo>
                  <a:pt x="5880447" y="1606606"/>
                </a:lnTo>
                <a:lnTo>
                  <a:pt x="5930738" y="1618212"/>
                </a:lnTo>
                <a:lnTo>
                  <a:pt x="5981066" y="1629656"/>
                </a:lnTo>
                <a:lnTo>
                  <a:pt x="6031429" y="1640938"/>
                </a:lnTo>
                <a:lnTo>
                  <a:pt x="6081828" y="1652058"/>
                </a:lnTo>
                <a:lnTo>
                  <a:pt x="6132261" y="1663016"/>
                </a:lnTo>
                <a:lnTo>
                  <a:pt x="6182729" y="1673811"/>
                </a:lnTo>
                <a:lnTo>
                  <a:pt x="6233232" y="1684444"/>
                </a:lnTo>
                <a:lnTo>
                  <a:pt x="6283767" y="1694914"/>
                </a:lnTo>
                <a:lnTo>
                  <a:pt x="6334337" y="1705222"/>
                </a:lnTo>
                <a:lnTo>
                  <a:pt x="6384939" y="1715366"/>
                </a:lnTo>
                <a:lnTo>
                  <a:pt x="6435574" y="1725348"/>
                </a:lnTo>
                <a:lnTo>
                  <a:pt x="6486241" y="1735167"/>
                </a:lnTo>
                <a:lnTo>
                  <a:pt x="6536939" y="1744823"/>
                </a:lnTo>
                <a:lnTo>
                  <a:pt x="6587669" y="1754316"/>
                </a:lnTo>
                <a:lnTo>
                  <a:pt x="6638431" y="1763646"/>
                </a:lnTo>
                <a:lnTo>
                  <a:pt x="6689222" y="1772812"/>
                </a:lnTo>
                <a:lnTo>
                  <a:pt x="6740044" y="1781815"/>
                </a:lnTo>
                <a:lnTo>
                  <a:pt x="6755027" y="1832106"/>
                </a:lnTo>
                <a:lnTo>
                  <a:pt x="6769585" y="1882520"/>
                </a:lnTo>
                <a:lnTo>
                  <a:pt x="6783717" y="1933054"/>
                </a:lnTo>
                <a:lnTo>
                  <a:pt x="6797422" y="1983704"/>
                </a:lnTo>
                <a:lnTo>
                  <a:pt x="6810700" y="2034468"/>
                </a:lnTo>
                <a:lnTo>
                  <a:pt x="6823551" y="2085344"/>
                </a:lnTo>
                <a:lnTo>
                  <a:pt x="6835973" y="2136327"/>
                </a:lnTo>
                <a:lnTo>
                  <a:pt x="6847967" y="2187415"/>
                </a:lnTo>
                <a:lnTo>
                  <a:pt x="6859069" y="2236514"/>
                </a:lnTo>
                <a:lnTo>
                  <a:pt x="6869773" y="2285677"/>
                </a:lnTo>
                <a:lnTo>
                  <a:pt x="6880078" y="2334902"/>
                </a:lnTo>
                <a:lnTo>
                  <a:pt x="6889985" y="2384186"/>
                </a:lnTo>
                <a:lnTo>
                  <a:pt x="6899495" y="2433527"/>
                </a:lnTo>
                <a:lnTo>
                  <a:pt x="6908606" y="2482923"/>
                </a:lnTo>
                <a:lnTo>
                  <a:pt x="6917320" y="2532371"/>
                </a:lnTo>
                <a:lnTo>
                  <a:pt x="6925635" y="2581869"/>
                </a:lnTo>
                <a:lnTo>
                  <a:pt x="6933553" y="2631415"/>
                </a:lnTo>
                <a:lnTo>
                  <a:pt x="6941073" y="2681005"/>
                </a:lnTo>
                <a:lnTo>
                  <a:pt x="6948194" y="2730638"/>
                </a:lnTo>
                <a:lnTo>
                  <a:pt x="6954919" y="2780312"/>
                </a:lnTo>
                <a:lnTo>
                  <a:pt x="6961245" y="2830023"/>
                </a:lnTo>
                <a:lnTo>
                  <a:pt x="6967173" y="2879770"/>
                </a:lnTo>
                <a:lnTo>
                  <a:pt x="6972704" y="2929550"/>
                </a:lnTo>
                <a:lnTo>
                  <a:pt x="6977837" y="2979361"/>
                </a:lnTo>
                <a:lnTo>
                  <a:pt x="6982573" y="3029200"/>
                </a:lnTo>
                <a:lnTo>
                  <a:pt x="6986911" y="3079066"/>
                </a:lnTo>
                <a:lnTo>
                  <a:pt x="6990851" y="3128954"/>
                </a:lnTo>
                <a:lnTo>
                  <a:pt x="6994394" y="3178864"/>
                </a:lnTo>
                <a:lnTo>
                  <a:pt x="6997539" y="3228793"/>
                </a:lnTo>
                <a:lnTo>
                  <a:pt x="7000287" y="3278739"/>
                </a:lnTo>
                <a:lnTo>
                  <a:pt x="7002637" y="3328698"/>
                </a:lnTo>
                <a:lnTo>
                  <a:pt x="7004590" y="3378669"/>
                </a:lnTo>
                <a:lnTo>
                  <a:pt x="7006145" y="3428650"/>
                </a:lnTo>
                <a:lnTo>
                  <a:pt x="7007303" y="3478637"/>
                </a:lnTo>
                <a:lnTo>
                  <a:pt x="7008063" y="3528629"/>
                </a:lnTo>
                <a:lnTo>
                  <a:pt x="7008427" y="3578623"/>
                </a:lnTo>
                <a:lnTo>
                  <a:pt x="7008393" y="3628617"/>
                </a:lnTo>
                <a:lnTo>
                  <a:pt x="7007961" y="3678608"/>
                </a:lnTo>
                <a:lnTo>
                  <a:pt x="7007133" y="3728594"/>
                </a:lnTo>
                <a:lnTo>
                  <a:pt x="7005907" y="3778573"/>
                </a:lnTo>
                <a:lnTo>
                  <a:pt x="7004284" y="3828542"/>
                </a:lnTo>
                <a:lnTo>
                  <a:pt x="7002264" y="3878499"/>
                </a:lnTo>
                <a:lnTo>
                  <a:pt x="6999847" y="3928441"/>
                </a:lnTo>
                <a:lnTo>
                  <a:pt x="6997032" y="3978366"/>
                </a:lnTo>
                <a:lnTo>
                  <a:pt x="6993821" y="4028272"/>
                </a:lnTo>
                <a:lnTo>
                  <a:pt x="6990212" y="4078157"/>
                </a:lnTo>
                <a:lnTo>
                  <a:pt x="6986207" y="4128017"/>
                </a:lnTo>
                <a:lnTo>
                  <a:pt x="6981805" y="4177851"/>
                </a:lnTo>
                <a:lnTo>
                  <a:pt x="6977005" y="4227655"/>
                </a:lnTo>
                <a:lnTo>
                  <a:pt x="6971809" y="4277429"/>
                </a:lnTo>
                <a:lnTo>
                  <a:pt x="6966216" y="4327169"/>
                </a:lnTo>
                <a:lnTo>
                  <a:pt x="6960226" y="4376873"/>
                </a:lnTo>
                <a:lnTo>
                  <a:pt x="6953839" y="4426539"/>
                </a:lnTo>
                <a:lnTo>
                  <a:pt x="6947056" y="4476163"/>
                </a:lnTo>
                <a:lnTo>
                  <a:pt x="6939875" y="4525745"/>
                </a:lnTo>
                <a:lnTo>
                  <a:pt x="6932298" y="4575281"/>
                </a:lnTo>
                <a:lnTo>
                  <a:pt x="6924325" y="4624769"/>
                </a:lnTo>
                <a:lnTo>
                  <a:pt x="6915954" y="4674207"/>
                </a:lnTo>
                <a:lnTo>
                  <a:pt x="6907187" y="4723592"/>
                </a:lnTo>
                <a:lnTo>
                  <a:pt x="6898023" y="4772922"/>
                </a:lnTo>
                <a:lnTo>
                  <a:pt x="6888463" y="4822195"/>
                </a:lnTo>
                <a:lnTo>
                  <a:pt x="6878506" y="4871408"/>
                </a:lnTo>
                <a:lnTo>
                  <a:pt x="6868153" y="4920558"/>
                </a:lnTo>
                <a:lnTo>
                  <a:pt x="6857403" y="4969644"/>
                </a:lnTo>
                <a:lnTo>
                  <a:pt x="6846257" y="5018663"/>
                </a:lnTo>
                <a:lnTo>
                  <a:pt x="6834714" y="5067612"/>
                </a:lnTo>
                <a:lnTo>
                  <a:pt x="6822775" y="5116490"/>
                </a:lnTo>
                <a:lnTo>
                  <a:pt x="6810440" y="5165293"/>
                </a:lnTo>
                <a:lnTo>
                  <a:pt x="6784124" y="5206983"/>
                </a:lnTo>
                <a:lnTo>
                  <a:pt x="6752317" y="5243437"/>
                </a:lnTo>
                <a:lnTo>
                  <a:pt x="6715802" y="5274314"/>
                </a:lnTo>
                <a:lnTo>
                  <a:pt x="6675362" y="5299270"/>
                </a:lnTo>
                <a:lnTo>
                  <a:pt x="6631782" y="5317966"/>
                </a:lnTo>
                <a:lnTo>
                  <a:pt x="6585845" y="5330058"/>
                </a:lnTo>
                <a:lnTo>
                  <a:pt x="6538334" y="5335206"/>
                </a:lnTo>
                <a:lnTo>
                  <a:pt x="6490034" y="5333066"/>
                </a:lnTo>
                <a:lnTo>
                  <a:pt x="6441728" y="5323299"/>
                </a:lnTo>
                <a:lnTo>
                  <a:pt x="6391107" y="5305002"/>
                </a:lnTo>
                <a:lnTo>
                  <a:pt x="6345348" y="5280862"/>
                </a:lnTo>
                <a:lnTo>
                  <a:pt x="6304147" y="5251551"/>
                </a:lnTo>
                <a:lnTo>
                  <a:pt x="6267200" y="5217745"/>
                </a:lnTo>
                <a:lnTo>
                  <a:pt x="6234202" y="5180117"/>
                </a:lnTo>
                <a:lnTo>
                  <a:pt x="6204850" y="5139341"/>
                </a:lnTo>
                <a:lnTo>
                  <a:pt x="6178839" y="5096090"/>
                </a:lnTo>
                <a:lnTo>
                  <a:pt x="6155865" y="5051039"/>
                </a:lnTo>
                <a:lnTo>
                  <a:pt x="6135624" y="5004862"/>
                </a:lnTo>
                <a:lnTo>
                  <a:pt x="6117812" y="4958231"/>
                </a:lnTo>
                <a:lnTo>
                  <a:pt x="6101941" y="4911249"/>
                </a:lnTo>
                <a:lnTo>
                  <a:pt x="6087798" y="4863738"/>
                </a:lnTo>
                <a:lnTo>
                  <a:pt x="6075412" y="4815733"/>
                </a:lnTo>
                <a:lnTo>
                  <a:pt x="6064813" y="4767265"/>
                </a:lnTo>
                <a:lnTo>
                  <a:pt x="6056030" y="4718370"/>
                </a:lnTo>
                <a:lnTo>
                  <a:pt x="6049092" y="4669079"/>
                </a:lnTo>
                <a:lnTo>
                  <a:pt x="6044030" y="4619427"/>
                </a:lnTo>
                <a:lnTo>
                  <a:pt x="6040872" y="4569446"/>
                </a:lnTo>
                <a:lnTo>
                  <a:pt x="6039649" y="4519171"/>
                </a:lnTo>
                <a:lnTo>
                  <a:pt x="6040389" y="4468634"/>
                </a:lnTo>
                <a:lnTo>
                  <a:pt x="6043123" y="4417868"/>
                </a:lnTo>
                <a:lnTo>
                  <a:pt x="6047879" y="4366908"/>
                </a:lnTo>
                <a:lnTo>
                  <a:pt x="6054688" y="4315787"/>
                </a:lnTo>
                <a:lnTo>
                  <a:pt x="6063579" y="4264537"/>
                </a:lnTo>
                <a:lnTo>
                  <a:pt x="6074581" y="4213192"/>
                </a:lnTo>
                <a:lnTo>
                  <a:pt x="6087724" y="4161786"/>
                </a:lnTo>
                <a:lnTo>
                  <a:pt x="6103037" y="4110351"/>
                </a:lnTo>
                <a:lnTo>
                  <a:pt x="5324181" y="4001883"/>
                </a:lnTo>
                <a:lnTo>
                  <a:pt x="5273196" y="3999625"/>
                </a:lnTo>
                <a:lnTo>
                  <a:pt x="5222206" y="3997498"/>
                </a:lnTo>
                <a:lnTo>
                  <a:pt x="5171212" y="3995502"/>
                </a:lnTo>
                <a:lnTo>
                  <a:pt x="5120213" y="3993638"/>
                </a:lnTo>
                <a:lnTo>
                  <a:pt x="5069210" y="3991906"/>
                </a:lnTo>
                <a:lnTo>
                  <a:pt x="5018204" y="3990306"/>
                </a:lnTo>
                <a:lnTo>
                  <a:pt x="4967194" y="3988837"/>
                </a:lnTo>
                <a:lnTo>
                  <a:pt x="4916181" y="3987500"/>
                </a:lnTo>
                <a:lnTo>
                  <a:pt x="4865165" y="3986294"/>
                </a:lnTo>
                <a:lnTo>
                  <a:pt x="4814146" y="3985221"/>
                </a:lnTo>
                <a:lnTo>
                  <a:pt x="4763125" y="3984278"/>
                </a:lnTo>
                <a:lnTo>
                  <a:pt x="4712102" y="3983468"/>
                </a:lnTo>
                <a:lnTo>
                  <a:pt x="4661077" y="3982789"/>
                </a:lnTo>
                <a:lnTo>
                  <a:pt x="4610050" y="3982242"/>
                </a:lnTo>
                <a:lnTo>
                  <a:pt x="4559021" y="3981826"/>
                </a:lnTo>
                <a:lnTo>
                  <a:pt x="4507992" y="3981542"/>
                </a:lnTo>
                <a:lnTo>
                  <a:pt x="4456962" y="3981390"/>
                </a:lnTo>
                <a:lnTo>
                  <a:pt x="4405931" y="3981369"/>
                </a:lnTo>
                <a:lnTo>
                  <a:pt x="4354900" y="3981480"/>
                </a:lnTo>
                <a:lnTo>
                  <a:pt x="4303868" y="3981723"/>
                </a:lnTo>
                <a:lnTo>
                  <a:pt x="4252837" y="3982097"/>
                </a:lnTo>
                <a:lnTo>
                  <a:pt x="4201807" y="3982603"/>
                </a:lnTo>
                <a:lnTo>
                  <a:pt x="4150777" y="3983240"/>
                </a:lnTo>
                <a:lnTo>
                  <a:pt x="4099747" y="3984010"/>
                </a:lnTo>
                <a:lnTo>
                  <a:pt x="4049426" y="3984897"/>
                </a:lnTo>
                <a:lnTo>
                  <a:pt x="3999109" y="3985912"/>
                </a:lnTo>
                <a:lnTo>
                  <a:pt x="3948797" y="3987055"/>
                </a:lnTo>
                <a:lnTo>
                  <a:pt x="3898490" y="3988326"/>
                </a:lnTo>
                <a:lnTo>
                  <a:pt x="3848188" y="3989724"/>
                </a:lnTo>
                <a:lnTo>
                  <a:pt x="3797891" y="3991251"/>
                </a:lnTo>
                <a:lnTo>
                  <a:pt x="3747601" y="3992905"/>
                </a:lnTo>
                <a:lnTo>
                  <a:pt x="3697316" y="3994687"/>
                </a:lnTo>
                <a:lnTo>
                  <a:pt x="3647038" y="3996597"/>
                </a:lnTo>
                <a:lnTo>
                  <a:pt x="3596766" y="3998635"/>
                </a:lnTo>
                <a:lnTo>
                  <a:pt x="3546500" y="4000801"/>
                </a:lnTo>
                <a:lnTo>
                  <a:pt x="3496242" y="4003094"/>
                </a:lnTo>
                <a:lnTo>
                  <a:pt x="3445991" y="4005515"/>
                </a:lnTo>
                <a:lnTo>
                  <a:pt x="3395748" y="4008063"/>
                </a:lnTo>
                <a:lnTo>
                  <a:pt x="3345512" y="4010739"/>
                </a:lnTo>
                <a:lnTo>
                  <a:pt x="3295284" y="4013543"/>
                </a:lnTo>
                <a:lnTo>
                  <a:pt x="3245064" y="4016475"/>
                </a:lnTo>
                <a:lnTo>
                  <a:pt x="3194852" y="4019534"/>
                </a:lnTo>
                <a:lnTo>
                  <a:pt x="3144650" y="4022720"/>
                </a:lnTo>
                <a:lnTo>
                  <a:pt x="3094456" y="4026035"/>
                </a:lnTo>
                <a:lnTo>
                  <a:pt x="3044271" y="4029476"/>
                </a:lnTo>
                <a:lnTo>
                  <a:pt x="2994096" y="4033046"/>
                </a:lnTo>
                <a:lnTo>
                  <a:pt x="2943930" y="4036742"/>
                </a:lnTo>
                <a:lnTo>
                  <a:pt x="2893774" y="4040566"/>
                </a:lnTo>
                <a:lnTo>
                  <a:pt x="2843629" y="4044518"/>
                </a:lnTo>
                <a:lnTo>
                  <a:pt x="2793493" y="4048597"/>
                </a:lnTo>
                <a:lnTo>
                  <a:pt x="2743369" y="4052803"/>
                </a:lnTo>
                <a:lnTo>
                  <a:pt x="2693255" y="4057137"/>
                </a:lnTo>
                <a:lnTo>
                  <a:pt x="2643152" y="4061598"/>
                </a:lnTo>
                <a:lnTo>
                  <a:pt x="2593060" y="4066187"/>
                </a:lnTo>
                <a:lnTo>
                  <a:pt x="2542981" y="4070902"/>
                </a:lnTo>
                <a:lnTo>
                  <a:pt x="2492913" y="4075745"/>
                </a:lnTo>
                <a:lnTo>
                  <a:pt x="2442857" y="4080716"/>
                </a:lnTo>
                <a:lnTo>
                  <a:pt x="2392813" y="4085813"/>
                </a:lnTo>
                <a:lnTo>
                  <a:pt x="2342782" y="4091038"/>
                </a:lnTo>
                <a:lnTo>
                  <a:pt x="2292763" y="4096390"/>
                </a:lnTo>
                <a:lnTo>
                  <a:pt x="2242758" y="4101869"/>
                </a:lnTo>
                <a:lnTo>
                  <a:pt x="2192766" y="4107476"/>
                </a:lnTo>
                <a:lnTo>
                  <a:pt x="2142788" y="4113209"/>
                </a:lnTo>
                <a:lnTo>
                  <a:pt x="2092823" y="4119070"/>
                </a:lnTo>
                <a:lnTo>
                  <a:pt x="2042872" y="4125057"/>
                </a:lnTo>
                <a:lnTo>
                  <a:pt x="1992936" y="4131172"/>
                </a:lnTo>
                <a:lnTo>
                  <a:pt x="1943014" y="4137414"/>
                </a:lnTo>
                <a:lnTo>
                  <a:pt x="1893106" y="4143783"/>
                </a:lnTo>
                <a:lnTo>
                  <a:pt x="1843214" y="4150279"/>
                </a:lnTo>
                <a:lnTo>
                  <a:pt x="1793337" y="4156901"/>
                </a:lnTo>
                <a:lnTo>
                  <a:pt x="1743476" y="4163651"/>
                </a:lnTo>
                <a:lnTo>
                  <a:pt x="1693630" y="4170528"/>
                </a:lnTo>
                <a:lnTo>
                  <a:pt x="1643800" y="4177532"/>
                </a:lnTo>
                <a:lnTo>
                  <a:pt x="1593986" y="4184662"/>
                </a:lnTo>
                <a:lnTo>
                  <a:pt x="1544189" y="4191920"/>
                </a:lnTo>
                <a:lnTo>
                  <a:pt x="1494408" y="4199304"/>
                </a:lnTo>
                <a:lnTo>
                  <a:pt x="1444644" y="4206815"/>
                </a:lnTo>
                <a:lnTo>
                  <a:pt x="1394898" y="4214453"/>
                </a:lnTo>
                <a:lnTo>
                  <a:pt x="1345782" y="4212320"/>
                </a:lnTo>
                <a:lnTo>
                  <a:pt x="1296869" y="4208515"/>
                </a:lnTo>
                <a:lnTo>
                  <a:pt x="1248199" y="4203049"/>
                </a:lnTo>
                <a:lnTo>
                  <a:pt x="1199815" y="4195936"/>
                </a:lnTo>
                <a:lnTo>
                  <a:pt x="1151756" y="4187187"/>
                </a:lnTo>
                <a:lnTo>
                  <a:pt x="1104063" y="4176816"/>
                </a:lnTo>
                <a:lnTo>
                  <a:pt x="1056777" y="4164835"/>
                </a:lnTo>
                <a:lnTo>
                  <a:pt x="1009940" y="4151256"/>
                </a:lnTo>
                <a:lnTo>
                  <a:pt x="963591" y="4136092"/>
                </a:lnTo>
                <a:lnTo>
                  <a:pt x="917771" y="4119356"/>
                </a:lnTo>
                <a:lnTo>
                  <a:pt x="872522" y="4101061"/>
                </a:lnTo>
                <a:lnTo>
                  <a:pt x="827884" y="4081218"/>
                </a:lnTo>
                <a:lnTo>
                  <a:pt x="783898" y="4059841"/>
                </a:lnTo>
                <a:lnTo>
                  <a:pt x="740605" y="4036941"/>
                </a:lnTo>
                <a:lnTo>
                  <a:pt x="698046" y="4012533"/>
                </a:lnTo>
                <a:lnTo>
                  <a:pt x="656261" y="3986627"/>
                </a:lnTo>
                <a:lnTo>
                  <a:pt x="613654" y="3958102"/>
                </a:lnTo>
                <a:lnTo>
                  <a:pt x="572186" y="3928141"/>
                </a:lnTo>
                <a:lnTo>
                  <a:pt x="531887" y="3896783"/>
                </a:lnTo>
                <a:lnTo>
                  <a:pt x="492789" y="3864063"/>
                </a:lnTo>
                <a:lnTo>
                  <a:pt x="454925" y="3830018"/>
                </a:lnTo>
                <a:lnTo>
                  <a:pt x="418324" y="3794685"/>
                </a:lnTo>
                <a:lnTo>
                  <a:pt x="383021" y="3758099"/>
                </a:lnTo>
                <a:lnTo>
                  <a:pt x="349045" y="3720298"/>
                </a:lnTo>
                <a:lnTo>
                  <a:pt x="316429" y="3681317"/>
                </a:lnTo>
                <a:lnTo>
                  <a:pt x="285204" y="3641194"/>
                </a:lnTo>
                <a:lnTo>
                  <a:pt x="255401" y="3599964"/>
                </a:lnTo>
                <a:lnTo>
                  <a:pt x="227054" y="3557665"/>
                </a:lnTo>
                <a:lnTo>
                  <a:pt x="200192" y="3514332"/>
                </a:lnTo>
                <a:lnTo>
                  <a:pt x="174849" y="3470003"/>
                </a:lnTo>
                <a:lnTo>
                  <a:pt x="151055" y="3424713"/>
                </a:lnTo>
                <a:lnTo>
                  <a:pt x="128842" y="3378499"/>
                </a:lnTo>
                <a:lnTo>
                  <a:pt x="104813" y="3332662"/>
                </a:lnTo>
                <a:lnTo>
                  <a:pt x="83200" y="3285803"/>
                </a:lnTo>
                <a:lnTo>
                  <a:pt x="64027" y="3238018"/>
                </a:lnTo>
                <a:lnTo>
                  <a:pt x="47315" y="3189403"/>
                </a:lnTo>
                <a:lnTo>
                  <a:pt x="33087" y="3140053"/>
                </a:lnTo>
                <a:lnTo>
                  <a:pt x="21366" y="3090065"/>
                </a:lnTo>
                <a:lnTo>
                  <a:pt x="12174" y="3039535"/>
                </a:lnTo>
                <a:lnTo>
                  <a:pt x="5534" y="2988558"/>
                </a:lnTo>
                <a:lnTo>
                  <a:pt x="1469" y="2937231"/>
                </a:lnTo>
                <a:lnTo>
                  <a:pt x="0" y="2885649"/>
                </a:lnTo>
                <a:lnTo>
                  <a:pt x="1150" y="2833909"/>
                </a:lnTo>
                <a:lnTo>
                  <a:pt x="4845" y="2783153"/>
                </a:lnTo>
                <a:lnTo>
                  <a:pt x="11070" y="2732742"/>
                </a:lnTo>
                <a:lnTo>
                  <a:pt x="19802" y="2682768"/>
                </a:lnTo>
                <a:lnTo>
                  <a:pt x="31017" y="2633324"/>
                </a:lnTo>
                <a:lnTo>
                  <a:pt x="44691" y="2584503"/>
                </a:lnTo>
                <a:lnTo>
                  <a:pt x="60801" y="2536398"/>
                </a:lnTo>
                <a:lnTo>
                  <a:pt x="79324" y="2489101"/>
                </a:lnTo>
                <a:lnTo>
                  <a:pt x="100236" y="2442706"/>
                </a:lnTo>
                <a:lnTo>
                  <a:pt x="141950" y="2418179"/>
                </a:lnTo>
                <a:lnTo>
                  <a:pt x="185234" y="2397137"/>
                </a:lnTo>
                <a:lnTo>
                  <a:pt x="229869" y="2379630"/>
                </a:lnTo>
                <a:lnTo>
                  <a:pt x="275637" y="2365704"/>
                </a:lnTo>
                <a:lnTo>
                  <a:pt x="322320" y="2355409"/>
                </a:lnTo>
                <a:lnTo>
                  <a:pt x="369700" y="2348792"/>
                </a:lnTo>
                <a:lnTo>
                  <a:pt x="417560" y="2345902"/>
                </a:lnTo>
                <a:lnTo>
                  <a:pt x="465681" y="2346786"/>
                </a:lnTo>
                <a:lnTo>
                  <a:pt x="513846" y="2351494"/>
                </a:lnTo>
                <a:lnTo>
                  <a:pt x="566027" y="2360758"/>
                </a:lnTo>
                <a:lnTo>
                  <a:pt x="617657" y="2372913"/>
                </a:lnTo>
                <a:lnTo>
                  <a:pt x="669046" y="2386238"/>
                </a:lnTo>
                <a:lnTo>
                  <a:pt x="720500" y="2399012"/>
                </a:lnTo>
                <a:lnTo>
                  <a:pt x="772330" y="2409514"/>
                </a:lnTo>
                <a:lnTo>
                  <a:pt x="824842" y="2416026"/>
                </a:lnTo>
                <a:lnTo>
                  <a:pt x="877152" y="2417164"/>
                </a:lnTo>
                <a:lnTo>
                  <a:pt x="928868" y="2412865"/>
                </a:lnTo>
                <a:lnTo>
                  <a:pt x="979592" y="2403271"/>
                </a:lnTo>
                <a:lnTo>
                  <a:pt x="1028929" y="2388523"/>
                </a:lnTo>
                <a:lnTo>
                  <a:pt x="1076480" y="2368762"/>
                </a:lnTo>
                <a:lnTo>
                  <a:pt x="1121849" y="2344130"/>
                </a:lnTo>
                <a:lnTo>
                  <a:pt x="1164639" y="2314767"/>
                </a:lnTo>
                <a:lnTo>
                  <a:pt x="1204453" y="2280815"/>
                </a:lnTo>
                <a:lnTo>
                  <a:pt x="1644482" y="1789417"/>
                </a:lnTo>
                <a:lnTo>
                  <a:pt x="1657181" y="1738522"/>
                </a:lnTo>
                <a:lnTo>
                  <a:pt x="1668625" y="1687375"/>
                </a:lnTo>
                <a:lnTo>
                  <a:pt x="1678811" y="1635999"/>
                </a:lnTo>
                <a:lnTo>
                  <a:pt x="1687737" y="1584416"/>
                </a:lnTo>
                <a:lnTo>
                  <a:pt x="1695400" y="1532650"/>
                </a:lnTo>
                <a:lnTo>
                  <a:pt x="1701799" y="1480724"/>
                </a:lnTo>
                <a:lnTo>
                  <a:pt x="1706931" y="1428661"/>
                </a:lnTo>
                <a:lnTo>
                  <a:pt x="1710793" y="1376485"/>
                </a:lnTo>
                <a:lnTo>
                  <a:pt x="1713383" y="1324219"/>
                </a:lnTo>
                <a:lnTo>
                  <a:pt x="1714700" y="1271886"/>
                </a:lnTo>
                <a:lnTo>
                  <a:pt x="1714740" y="1219508"/>
                </a:lnTo>
                <a:lnTo>
                  <a:pt x="1713502" y="1167110"/>
                </a:lnTo>
                <a:lnTo>
                  <a:pt x="1710982" y="1114715"/>
                </a:lnTo>
                <a:lnTo>
                  <a:pt x="1707252" y="1063171"/>
                </a:lnTo>
                <a:lnTo>
                  <a:pt x="1702292" y="1011788"/>
                </a:lnTo>
                <a:lnTo>
                  <a:pt x="1696107" y="960585"/>
                </a:lnTo>
                <a:lnTo>
                  <a:pt x="1688705" y="909586"/>
                </a:lnTo>
                <a:lnTo>
                  <a:pt x="1680089" y="858811"/>
                </a:lnTo>
                <a:lnTo>
                  <a:pt x="1670267" y="808281"/>
                </a:lnTo>
                <a:lnTo>
                  <a:pt x="1659244" y="758019"/>
                </a:lnTo>
                <a:lnTo>
                  <a:pt x="1647026" y="708044"/>
                </a:lnTo>
                <a:lnTo>
                  <a:pt x="1633618" y="658379"/>
                </a:lnTo>
                <a:lnTo>
                  <a:pt x="1619026" y="609045"/>
                </a:lnTo>
                <a:lnTo>
                  <a:pt x="1603257" y="560064"/>
                </a:lnTo>
                <a:lnTo>
                  <a:pt x="1586315" y="511456"/>
                </a:lnTo>
                <a:lnTo>
                  <a:pt x="1568207" y="463244"/>
                </a:lnTo>
                <a:lnTo>
                  <a:pt x="1548938" y="415448"/>
                </a:lnTo>
                <a:lnTo>
                  <a:pt x="1528514" y="368089"/>
                </a:lnTo>
                <a:lnTo>
                  <a:pt x="1506941" y="321190"/>
                </a:lnTo>
                <a:lnTo>
                  <a:pt x="1484225" y="274772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330" y="458489"/>
            <a:ext cx="97231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15"/>
              <a:t>from </a:t>
            </a:r>
            <a:r>
              <a:rPr dirty="0" spc="-955"/>
              <a:t>event </a:t>
            </a:r>
            <a:r>
              <a:rPr dirty="0" spc="-780"/>
              <a:t>storm </a:t>
            </a:r>
            <a:r>
              <a:rPr dirty="0" spc="-365"/>
              <a:t>to</a:t>
            </a:r>
            <a:r>
              <a:rPr dirty="0" spc="-2130"/>
              <a:t> </a:t>
            </a:r>
            <a:r>
              <a:rPr dirty="0" spc="-1350"/>
              <a:t>ddd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4554" y="4220341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0" y="50818"/>
                </a:lnTo>
                <a:lnTo>
                  <a:pt x="152582" y="79053"/>
                </a:lnTo>
                <a:lnTo>
                  <a:pt x="113109" y="113202"/>
                </a:lnTo>
                <a:lnTo>
                  <a:pt x="78961" y="152674"/>
                </a:lnTo>
                <a:lnTo>
                  <a:pt x="50729" y="196879"/>
                </a:lnTo>
                <a:lnTo>
                  <a:pt x="29003" y="245228"/>
                </a:lnTo>
                <a:lnTo>
                  <a:pt x="18231" y="284508"/>
                </a:lnTo>
                <a:lnTo>
                  <a:pt x="10508" y="324735"/>
                </a:lnTo>
                <a:lnTo>
                  <a:pt x="5328" y="367514"/>
                </a:lnTo>
                <a:lnTo>
                  <a:pt x="2204" y="413958"/>
                </a:lnTo>
                <a:lnTo>
                  <a:pt x="593" y="466189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5"/>
                </a:lnTo>
                <a:lnTo>
                  <a:pt x="2204" y="2077096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29" y="2294667"/>
                </a:lnTo>
                <a:lnTo>
                  <a:pt x="78961" y="2338873"/>
                </a:lnTo>
                <a:lnTo>
                  <a:pt x="113109" y="2378345"/>
                </a:lnTo>
                <a:lnTo>
                  <a:pt x="152582" y="2412493"/>
                </a:lnTo>
                <a:lnTo>
                  <a:pt x="196790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5" y="2486119"/>
                </a:lnTo>
                <a:lnTo>
                  <a:pt x="3905633" y="2480946"/>
                </a:lnTo>
                <a:lnTo>
                  <a:pt x="3945857" y="2473229"/>
                </a:lnTo>
                <a:lnTo>
                  <a:pt x="3985134" y="2462459"/>
                </a:lnTo>
                <a:lnTo>
                  <a:pt x="4033487" y="2440728"/>
                </a:lnTo>
                <a:lnTo>
                  <a:pt x="4077695" y="2412493"/>
                </a:lnTo>
                <a:lnTo>
                  <a:pt x="4117168" y="2378345"/>
                </a:lnTo>
                <a:lnTo>
                  <a:pt x="4151315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2"/>
                </a:lnTo>
                <a:lnTo>
                  <a:pt x="4224957" y="2124033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51"/>
                </a:lnTo>
                <a:lnTo>
                  <a:pt x="4228082" y="414450"/>
                </a:lnTo>
                <a:lnTo>
                  <a:pt x="4224918" y="367306"/>
                </a:lnTo>
                <a:lnTo>
                  <a:pt x="4219756" y="324673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5" y="152674"/>
                </a:lnTo>
                <a:lnTo>
                  <a:pt x="4117168" y="113202"/>
                </a:lnTo>
                <a:lnTo>
                  <a:pt x="4077695" y="79053"/>
                </a:lnTo>
                <a:lnTo>
                  <a:pt x="4033487" y="50818"/>
                </a:lnTo>
                <a:lnTo>
                  <a:pt x="3985134" y="29088"/>
                </a:lnTo>
                <a:lnTo>
                  <a:pt x="3945865" y="18317"/>
                </a:lnTo>
                <a:lnTo>
                  <a:pt x="3905695" y="10600"/>
                </a:lnTo>
                <a:lnTo>
                  <a:pt x="3863063" y="5427"/>
                </a:lnTo>
                <a:lnTo>
                  <a:pt x="3816411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678134" y="4960970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27936" y="6539396"/>
            <a:ext cx="3895648" cy="25011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80291" y="6570809"/>
            <a:ext cx="3790950" cy="2396490"/>
          </a:xfrm>
          <a:custGeom>
            <a:avLst/>
            <a:gdLst/>
            <a:ahLst/>
            <a:cxnLst/>
            <a:rect l="l" t="t" r="r" b="b"/>
            <a:pathLst>
              <a:path w="3790950" h="2396490">
                <a:moveTo>
                  <a:pt x="0" y="17381"/>
                </a:moveTo>
                <a:lnTo>
                  <a:pt x="0" y="2376252"/>
                </a:lnTo>
                <a:lnTo>
                  <a:pt x="20219" y="2396471"/>
                </a:lnTo>
                <a:lnTo>
                  <a:pt x="3770712" y="2396471"/>
                </a:lnTo>
                <a:lnTo>
                  <a:pt x="3778564" y="2394876"/>
                </a:lnTo>
                <a:lnTo>
                  <a:pt x="3784997" y="2390531"/>
                </a:lnTo>
                <a:lnTo>
                  <a:pt x="3789345" y="2384102"/>
                </a:lnTo>
                <a:lnTo>
                  <a:pt x="3790942" y="2376252"/>
                </a:lnTo>
                <a:lnTo>
                  <a:pt x="3790942" y="1472520"/>
                </a:lnTo>
                <a:lnTo>
                  <a:pt x="1894989" y="1472520"/>
                </a:lnTo>
                <a:lnTo>
                  <a:pt x="1886635" y="1471737"/>
                </a:lnTo>
                <a:lnTo>
                  <a:pt x="1878340" y="1469484"/>
                </a:lnTo>
                <a:lnTo>
                  <a:pt x="1870234" y="1465903"/>
                </a:lnTo>
                <a:lnTo>
                  <a:pt x="1862445" y="1461138"/>
                </a:lnTo>
                <a:lnTo>
                  <a:pt x="0" y="17381"/>
                </a:lnTo>
                <a:close/>
              </a:path>
              <a:path w="3790950" h="2396490">
                <a:moveTo>
                  <a:pt x="3790942" y="17381"/>
                </a:moveTo>
                <a:lnTo>
                  <a:pt x="1926276" y="1462405"/>
                </a:lnTo>
                <a:lnTo>
                  <a:pt x="1894989" y="1472520"/>
                </a:lnTo>
                <a:lnTo>
                  <a:pt x="3790942" y="1472520"/>
                </a:lnTo>
                <a:lnTo>
                  <a:pt x="3790942" y="17381"/>
                </a:lnTo>
                <a:close/>
              </a:path>
              <a:path w="3790950" h="2396490">
                <a:moveTo>
                  <a:pt x="3660433" y="0"/>
                </a:moveTo>
                <a:lnTo>
                  <a:pt x="130498" y="0"/>
                </a:lnTo>
                <a:lnTo>
                  <a:pt x="1895942" y="1354963"/>
                </a:lnTo>
                <a:lnTo>
                  <a:pt x="36604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81180" y="5367543"/>
            <a:ext cx="4216400" cy="841375"/>
          </a:xfrm>
          <a:custGeom>
            <a:avLst/>
            <a:gdLst/>
            <a:ahLst/>
            <a:cxnLst/>
            <a:rect l="l" t="t" r="r" b="b"/>
            <a:pathLst>
              <a:path w="4216400" h="841375">
                <a:moveTo>
                  <a:pt x="0" y="840895"/>
                </a:moveTo>
                <a:lnTo>
                  <a:pt x="48301" y="823297"/>
                </a:lnTo>
                <a:lnTo>
                  <a:pt x="96626" y="805883"/>
                </a:lnTo>
                <a:lnTo>
                  <a:pt x="144975" y="788652"/>
                </a:lnTo>
                <a:lnTo>
                  <a:pt x="193347" y="771605"/>
                </a:lnTo>
                <a:lnTo>
                  <a:pt x="241743" y="754741"/>
                </a:lnTo>
                <a:lnTo>
                  <a:pt x="290162" y="738061"/>
                </a:lnTo>
                <a:lnTo>
                  <a:pt x="338605" y="721565"/>
                </a:lnTo>
                <a:lnTo>
                  <a:pt x="387072" y="705253"/>
                </a:lnTo>
                <a:lnTo>
                  <a:pt x="435562" y="689124"/>
                </a:lnTo>
                <a:lnTo>
                  <a:pt x="484076" y="673180"/>
                </a:lnTo>
                <a:lnTo>
                  <a:pt x="532613" y="657418"/>
                </a:lnTo>
                <a:lnTo>
                  <a:pt x="581174" y="641841"/>
                </a:lnTo>
                <a:lnTo>
                  <a:pt x="629758" y="626447"/>
                </a:lnTo>
                <a:lnTo>
                  <a:pt x="678366" y="611237"/>
                </a:lnTo>
                <a:lnTo>
                  <a:pt x="726998" y="596211"/>
                </a:lnTo>
                <a:lnTo>
                  <a:pt x="775653" y="581368"/>
                </a:lnTo>
                <a:lnTo>
                  <a:pt x="824332" y="566709"/>
                </a:lnTo>
                <a:lnTo>
                  <a:pt x="873034" y="552234"/>
                </a:lnTo>
                <a:lnTo>
                  <a:pt x="921760" y="537942"/>
                </a:lnTo>
                <a:lnTo>
                  <a:pt x="970509" y="523835"/>
                </a:lnTo>
                <a:lnTo>
                  <a:pt x="1019282" y="509911"/>
                </a:lnTo>
                <a:lnTo>
                  <a:pt x="1068079" y="496170"/>
                </a:lnTo>
                <a:lnTo>
                  <a:pt x="1116899" y="482613"/>
                </a:lnTo>
                <a:lnTo>
                  <a:pt x="1165743" y="469240"/>
                </a:lnTo>
                <a:lnTo>
                  <a:pt x="1214610" y="456051"/>
                </a:lnTo>
                <a:lnTo>
                  <a:pt x="1263501" y="443046"/>
                </a:lnTo>
                <a:lnTo>
                  <a:pt x="1312416" y="430224"/>
                </a:lnTo>
                <a:lnTo>
                  <a:pt x="1361354" y="417586"/>
                </a:lnTo>
                <a:lnTo>
                  <a:pt x="1410315" y="405131"/>
                </a:lnTo>
                <a:lnTo>
                  <a:pt x="1459301" y="392860"/>
                </a:lnTo>
                <a:lnTo>
                  <a:pt x="1508309" y="380773"/>
                </a:lnTo>
                <a:lnTo>
                  <a:pt x="1557342" y="368870"/>
                </a:lnTo>
                <a:lnTo>
                  <a:pt x="1606398" y="357150"/>
                </a:lnTo>
                <a:lnTo>
                  <a:pt x="1655477" y="345614"/>
                </a:lnTo>
                <a:lnTo>
                  <a:pt x="1704580" y="334262"/>
                </a:lnTo>
                <a:lnTo>
                  <a:pt x="1753707" y="323094"/>
                </a:lnTo>
                <a:lnTo>
                  <a:pt x="1802857" y="312109"/>
                </a:lnTo>
                <a:lnTo>
                  <a:pt x="1852031" y="301308"/>
                </a:lnTo>
                <a:lnTo>
                  <a:pt x="1901229" y="290690"/>
                </a:lnTo>
                <a:lnTo>
                  <a:pt x="1950450" y="280257"/>
                </a:lnTo>
                <a:lnTo>
                  <a:pt x="1999694" y="270007"/>
                </a:lnTo>
                <a:lnTo>
                  <a:pt x="2048962" y="259940"/>
                </a:lnTo>
                <a:lnTo>
                  <a:pt x="2098254" y="250058"/>
                </a:lnTo>
                <a:lnTo>
                  <a:pt x="2147569" y="240359"/>
                </a:lnTo>
                <a:lnTo>
                  <a:pt x="2196908" y="230844"/>
                </a:lnTo>
                <a:lnTo>
                  <a:pt x="2246271" y="221512"/>
                </a:lnTo>
                <a:lnTo>
                  <a:pt x="2295657" y="212364"/>
                </a:lnTo>
                <a:lnTo>
                  <a:pt x="2345066" y="203400"/>
                </a:lnTo>
                <a:lnTo>
                  <a:pt x="2394500" y="194620"/>
                </a:lnTo>
                <a:lnTo>
                  <a:pt x="2443956" y="186023"/>
                </a:lnTo>
                <a:lnTo>
                  <a:pt x="2493437" y="177610"/>
                </a:lnTo>
                <a:lnTo>
                  <a:pt x="2542941" y="169381"/>
                </a:lnTo>
                <a:lnTo>
                  <a:pt x="2592468" y="161335"/>
                </a:lnTo>
                <a:lnTo>
                  <a:pt x="2642019" y="153473"/>
                </a:lnTo>
                <a:lnTo>
                  <a:pt x="2691594" y="145795"/>
                </a:lnTo>
                <a:lnTo>
                  <a:pt x="2741192" y="138301"/>
                </a:lnTo>
                <a:lnTo>
                  <a:pt x="2790814" y="130990"/>
                </a:lnTo>
                <a:lnTo>
                  <a:pt x="2840459" y="123863"/>
                </a:lnTo>
                <a:lnTo>
                  <a:pt x="2890128" y="116919"/>
                </a:lnTo>
                <a:lnTo>
                  <a:pt x="2939821" y="110160"/>
                </a:lnTo>
                <a:lnTo>
                  <a:pt x="2989537" y="103584"/>
                </a:lnTo>
                <a:lnTo>
                  <a:pt x="3039277" y="97191"/>
                </a:lnTo>
                <a:lnTo>
                  <a:pt x="3089040" y="90983"/>
                </a:lnTo>
                <a:lnTo>
                  <a:pt x="3138827" y="84958"/>
                </a:lnTo>
                <a:lnTo>
                  <a:pt x="3188637" y="79117"/>
                </a:lnTo>
                <a:lnTo>
                  <a:pt x="3238471" y="73459"/>
                </a:lnTo>
                <a:lnTo>
                  <a:pt x="3288329" y="67985"/>
                </a:lnTo>
                <a:lnTo>
                  <a:pt x="3338210" y="62695"/>
                </a:lnTo>
                <a:lnTo>
                  <a:pt x="3388115" y="57589"/>
                </a:lnTo>
                <a:lnTo>
                  <a:pt x="3438043" y="52666"/>
                </a:lnTo>
                <a:lnTo>
                  <a:pt x="3487995" y="47927"/>
                </a:lnTo>
                <a:lnTo>
                  <a:pt x="3537971" y="43372"/>
                </a:lnTo>
                <a:lnTo>
                  <a:pt x="3587970" y="39000"/>
                </a:lnTo>
                <a:lnTo>
                  <a:pt x="3637993" y="34812"/>
                </a:lnTo>
                <a:lnTo>
                  <a:pt x="3688039" y="30808"/>
                </a:lnTo>
                <a:lnTo>
                  <a:pt x="3738109" y="26987"/>
                </a:lnTo>
                <a:lnTo>
                  <a:pt x="3788202" y="23350"/>
                </a:lnTo>
                <a:lnTo>
                  <a:pt x="3838319" y="19897"/>
                </a:lnTo>
                <a:lnTo>
                  <a:pt x="3888460" y="16628"/>
                </a:lnTo>
                <a:lnTo>
                  <a:pt x="3938624" y="13542"/>
                </a:lnTo>
                <a:lnTo>
                  <a:pt x="3988812" y="10640"/>
                </a:lnTo>
                <a:lnTo>
                  <a:pt x="4039023" y="7922"/>
                </a:lnTo>
                <a:lnTo>
                  <a:pt x="4089258" y="5387"/>
                </a:lnTo>
                <a:lnTo>
                  <a:pt x="4139517" y="3036"/>
                </a:lnTo>
                <a:lnTo>
                  <a:pt x="4189799" y="869"/>
                </a:lnTo>
                <a:lnTo>
                  <a:pt x="4215965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67400" y="5261669"/>
            <a:ext cx="217170" cy="213995"/>
          </a:xfrm>
          <a:custGeom>
            <a:avLst/>
            <a:gdLst/>
            <a:ahLst/>
            <a:cxnLst/>
            <a:rect l="l" t="t" r="r" b="b"/>
            <a:pathLst>
              <a:path w="217170" h="213995">
                <a:moveTo>
                  <a:pt x="0" y="0"/>
                </a:moveTo>
                <a:lnTo>
                  <a:pt x="7151" y="213490"/>
                </a:lnTo>
                <a:lnTo>
                  <a:pt x="217061" y="99599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28056" y="6472467"/>
            <a:ext cx="11565890" cy="1651635"/>
          </a:xfrm>
          <a:custGeom>
            <a:avLst/>
            <a:gdLst/>
            <a:ahLst/>
            <a:cxnLst/>
            <a:rect l="l" t="t" r="r" b="b"/>
            <a:pathLst>
              <a:path w="11565890" h="1651634">
                <a:moveTo>
                  <a:pt x="0" y="0"/>
                </a:moveTo>
                <a:lnTo>
                  <a:pt x="59452" y="19790"/>
                </a:lnTo>
                <a:lnTo>
                  <a:pt x="118886" y="39460"/>
                </a:lnTo>
                <a:lnTo>
                  <a:pt x="178303" y="59012"/>
                </a:lnTo>
                <a:lnTo>
                  <a:pt x="237702" y="78444"/>
                </a:lnTo>
                <a:lnTo>
                  <a:pt x="297083" y="97757"/>
                </a:lnTo>
                <a:lnTo>
                  <a:pt x="356447" y="116951"/>
                </a:lnTo>
                <a:lnTo>
                  <a:pt x="415793" y="136025"/>
                </a:lnTo>
                <a:lnTo>
                  <a:pt x="475122" y="154980"/>
                </a:lnTo>
                <a:lnTo>
                  <a:pt x="534433" y="173815"/>
                </a:lnTo>
                <a:lnTo>
                  <a:pt x="593726" y="192532"/>
                </a:lnTo>
                <a:lnTo>
                  <a:pt x="653002" y="211129"/>
                </a:lnTo>
                <a:lnTo>
                  <a:pt x="712260" y="229606"/>
                </a:lnTo>
                <a:lnTo>
                  <a:pt x="771500" y="247964"/>
                </a:lnTo>
                <a:lnTo>
                  <a:pt x="830723" y="266203"/>
                </a:lnTo>
                <a:lnTo>
                  <a:pt x="889928" y="284323"/>
                </a:lnTo>
                <a:lnTo>
                  <a:pt x="949115" y="302323"/>
                </a:lnTo>
                <a:lnTo>
                  <a:pt x="1008285" y="320204"/>
                </a:lnTo>
                <a:lnTo>
                  <a:pt x="1067437" y="337966"/>
                </a:lnTo>
                <a:lnTo>
                  <a:pt x="1126572" y="355609"/>
                </a:lnTo>
                <a:lnTo>
                  <a:pt x="1185688" y="373132"/>
                </a:lnTo>
                <a:lnTo>
                  <a:pt x="1244788" y="390535"/>
                </a:lnTo>
                <a:lnTo>
                  <a:pt x="1303869" y="407820"/>
                </a:lnTo>
                <a:lnTo>
                  <a:pt x="1362933" y="424985"/>
                </a:lnTo>
                <a:lnTo>
                  <a:pt x="1421979" y="442031"/>
                </a:lnTo>
                <a:lnTo>
                  <a:pt x="1481008" y="458957"/>
                </a:lnTo>
                <a:lnTo>
                  <a:pt x="1540019" y="475764"/>
                </a:lnTo>
                <a:lnTo>
                  <a:pt x="1599012" y="492452"/>
                </a:lnTo>
                <a:lnTo>
                  <a:pt x="1657988" y="509021"/>
                </a:lnTo>
                <a:lnTo>
                  <a:pt x="1716946" y="525470"/>
                </a:lnTo>
                <a:lnTo>
                  <a:pt x="1775887" y="541800"/>
                </a:lnTo>
                <a:lnTo>
                  <a:pt x="1834810" y="558010"/>
                </a:lnTo>
                <a:lnTo>
                  <a:pt x="1893715" y="574101"/>
                </a:lnTo>
                <a:lnTo>
                  <a:pt x="1952602" y="590073"/>
                </a:lnTo>
                <a:lnTo>
                  <a:pt x="2011472" y="605926"/>
                </a:lnTo>
                <a:lnTo>
                  <a:pt x="2070324" y="621659"/>
                </a:lnTo>
                <a:lnTo>
                  <a:pt x="2129159" y="637273"/>
                </a:lnTo>
                <a:lnTo>
                  <a:pt x="2187976" y="652768"/>
                </a:lnTo>
                <a:lnTo>
                  <a:pt x="2246775" y="668143"/>
                </a:lnTo>
                <a:lnTo>
                  <a:pt x="2305557" y="683399"/>
                </a:lnTo>
                <a:lnTo>
                  <a:pt x="2364321" y="698535"/>
                </a:lnTo>
                <a:lnTo>
                  <a:pt x="2423067" y="713553"/>
                </a:lnTo>
                <a:lnTo>
                  <a:pt x="2481796" y="728451"/>
                </a:lnTo>
                <a:lnTo>
                  <a:pt x="2540507" y="743229"/>
                </a:lnTo>
                <a:lnTo>
                  <a:pt x="2599201" y="757889"/>
                </a:lnTo>
                <a:lnTo>
                  <a:pt x="2657876" y="772429"/>
                </a:lnTo>
                <a:lnTo>
                  <a:pt x="2716535" y="786850"/>
                </a:lnTo>
                <a:lnTo>
                  <a:pt x="2775175" y="801151"/>
                </a:lnTo>
                <a:lnTo>
                  <a:pt x="2833798" y="815333"/>
                </a:lnTo>
                <a:lnTo>
                  <a:pt x="2892403" y="829396"/>
                </a:lnTo>
                <a:lnTo>
                  <a:pt x="2950991" y="843339"/>
                </a:lnTo>
                <a:lnTo>
                  <a:pt x="3009561" y="857163"/>
                </a:lnTo>
                <a:lnTo>
                  <a:pt x="3068113" y="870868"/>
                </a:lnTo>
                <a:lnTo>
                  <a:pt x="3126648" y="884454"/>
                </a:lnTo>
                <a:lnTo>
                  <a:pt x="3185165" y="897920"/>
                </a:lnTo>
                <a:lnTo>
                  <a:pt x="3243664" y="911267"/>
                </a:lnTo>
                <a:lnTo>
                  <a:pt x="3302146" y="924494"/>
                </a:lnTo>
                <a:lnTo>
                  <a:pt x="3360610" y="937602"/>
                </a:lnTo>
                <a:lnTo>
                  <a:pt x="3419057" y="950591"/>
                </a:lnTo>
                <a:lnTo>
                  <a:pt x="3477486" y="963461"/>
                </a:lnTo>
                <a:lnTo>
                  <a:pt x="3535897" y="976211"/>
                </a:lnTo>
                <a:lnTo>
                  <a:pt x="3594291" y="988842"/>
                </a:lnTo>
                <a:lnTo>
                  <a:pt x="3652666" y="1001354"/>
                </a:lnTo>
                <a:lnTo>
                  <a:pt x="3711025" y="1013746"/>
                </a:lnTo>
                <a:lnTo>
                  <a:pt x="3769365" y="1026019"/>
                </a:lnTo>
                <a:lnTo>
                  <a:pt x="3827688" y="1038173"/>
                </a:lnTo>
                <a:lnTo>
                  <a:pt x="3885994" y="1050207"/>
                </a:lnTo>
                <a:lnTo>
                  <a:pt x="3944281" y="1062122"/>
                </a:lnTo>
                <a:lnTo>
                  <a:pt x="4002552" y="1073918"/>
                </a:lnTo>
                <a:lnTo>
                  <a:pt x="4060804" y="1085594"/>
                </a:lnTo>
                <a:lnTo>
                  <a:pt x="4119039" y="1097151"/>
                </a:lnTo>
                <a:lnTo>
                  <a:pt x="4177256" y="1108589"/>
                </a:lnTo>
                <a:lnTo>
                  <a:pt x="4235456" y="1119907"/>
                </a:lnTo>
                <a:lnTo>
                  <a:pt x="4293637" y="1131106"/>
                </a:lnTo>
                <a:lnTo>
                  <a:pt x="4351802" y="1142186"/>
                </a:lnTo>
                <a:lnTo>
                  <a:pt x="4409948" y="1153146"/>
                </a:lnTo>
                <a:lnTo>
                  <a:pt x="4468077" y="1163988"/>
                </a:lnTo>
                <a:lnTo>
                  <a:pt x="4526189" y="1174709"/>
                </a:lnTo>
                <a:lnTo>
                  <a:pt x="4584282" y="1185312"/>
                </a:lnTo>
                <a:lnTo>
                  <a:pt x="4642358" y="1195795"/>
                </a:lnTo>
                <a:lnTo>
                  <a:pt x="4700417" y="1206159"/>
                </a:lnTo>
                <a:lnTo>
                  <a:pt x="4758457" y="1216403"/>
                </a:lnTo>
                <a:lnTo>
                  <a:pt x="4816481" y="1226529"/>
                </a:lnTo>
                <a:lnTo>
                  <a:pt x="4874486" y="1236535"/>
                </a:lnTo>
                <a:lnTo>
                  <a:pt x="4932474" y="1246421"/>
                </a:lnTo>
                <a:lnTo>
                  <a:pt x="4990444" y="1256188"/>
                </a:lnTo>
                <a:lnTo>
                  <a:pt x="5048397" y="1265836"/>
                </a:lnTo>
                <a:lnTo>
                  <a:pt x="5106331" y="1275365"/>
                </a:lnTo>
                <a:lnTo>
                  <a:pt x="5164249" y="1284774"/>
                </a:lnTo>
                <a:lnTo>
                  <a:pt x="5222148" y="1294064"/>
                </a:lnTo>
                <a:lnTo>
                  <a:pt x="5280030" y="1303235"/>
                </a:lnTo>
                <a:lnTo>
                  <a:pt x="5337895" y="1312286"/>
                </a:lnTo>
                <a:lnTo>
                  <a:pt x="5395741" y="1321218"/>
                </a:lnTo>
                <a:lnTo>
                  <a:pt x="5453570" y="1330031"/>
                </a:lnTo>
                <a:lnTo>
                  <a:pt x="5511382" y="1338724"/>
                </a:lnTo>
                <a:lnTo>
                  <a:pt x="5569176" y="1347298"/>
                </a:lnTo>
                <a:lnTo>
                  <a:pt x="5626952" y="1355753"/>
                </a:lnTo>
                <a:lnTo>
                  <a:pt x="5684710" y="1364088"/>
                </a:lnTo>
                <a:lnTo>
                  <a:pt x="5742451" y="1372304"/>
                </a:lnTo>
                <a:lnTo>
                  <a:pt x="5800174" y="1380401"/>
                </a:lnTo>
                <a:lnTo>
                  <a:pt x="5857880" y="1388379"/>
                </a:lnTo>
                <a:lnTo>
                  <a:pt x="5915568" y="1396237"/>
                </a:lnTo>
                <a:lnTo>
                  <a:pt x="5973238" y="1403976"/>
                </a:lnTo>
                <a:lnTo>
                  <a:pt x="6030891" y="1411595"/>
                </a:lnTo>
                <a:lnTo>
                  <a:pt x="6088526" y="1419095"/>
                </a:lnTo>
                <a:lnTo>
                  <a:pt x="6146143" y="1426476"/>
                </a:lnTo>
                <a:lnTo>
                  <a:pt x="6203743" y="1433738"/>
                </a:lnTo>
                <a:lnTo>
                  <a:pt x="6261325" y="1440880"/>
                </a:lnTo>
                <a:lnTo>
                  <a:pt x="6318890" y="1447903"/>
                </a:lnTo>
                <a:lnTo>
                  <a:pt x="6376436" y="1454806"/>
                </a:lnTo>
                <a:lnTo>
                  <a:pt x="6433966" y="1461591"/>
                </a:lnTo>
                <a:lnTo>
                  <a:pt x="6491477" y="1468256"/>
                </a:lnTo>
                <a:lnTo>
                  <a:pt x="6548971" y="1474801"/>
                </a:lnTo>
                <a:lnTo>
                  <a:pt x="6606447" y="1481228"/>
                </a:lnTo>
                <a:lnTo>
                  <a:pt x="6663906" y="1487535"/>
                </a:lnTo>
                <a:lnTo>
                  <a:pt x="6721347" y="1493722"/>
                </a:lnTo>
                <a:lnTo>
                  <a:pt x="6778770" y="1499791"/>
                </a:lnTo>
                <a:lnTo>
                  <a:pt x="6836176" y="1505740"/>
                </a:lnTo>
                <a:lnTo>
                  <a:pt x="6893564" y="1511569"/>
                </a:lnTo>
                <a:lnTo>
                  <a:pt x="6950934" y="1517280"/>
                </a:lnTo>
                <a:lnTo>
                  <a:pt x="7008287" y="1522871"/>
                </a:lnTo>
                <a:lnTo>
                  <a:pt x="7065622" y="1528342"/>
                </a:lnTo>
                <a:lnTo>
                  <a:pt x="7122940" y="1533695"/>
                </a:lnTo>
                <a:lnTo>
                  <a:pt x="7180240" y="1538928"/>
                </a:lnTo>
                <a:lnTo>
                  <a:pt x="7237522" y="1544042"/>
                </a:lnTo>
                <a:lnTo>
                  <a:pt x="7294786" y="1549036"/>
                </a:lnTo>
                <a:lnTo>
                  <a:pt x="7352033" y="1553911"/>
                </a:lnTo>
                <a:lnTo>
                  <a:pt x="7409263" y="1558667"/>
                </a:lnTo>
                <a:lnTo>
                  <a:pt x="7466474" y="1563304"/>
                </a:lnTo>
                <a:lnTo>
                  <a:pt x="7523668" y="1567821"/>
                </a:lnTo>
                <a:lnTo>
                  <a:pt x="7580845" y="1572219"/>
                </a:lnTo>
                <a:lnTo>
                  <a:pt x="7638003" y="1576497"/>
                </a:lnTo>
                <a:lnTo>
                  <a:pt x="7695145" y="1580657"/>
                </a:lnTo>
                <a:lnTo>
                  <a:pt x="7752268" y="1584697"/>
                </a:lnTo>
                <a:lnTo>
                  <a:pt x="7809374" y="1588617"/>
                </a:lnTo>
                <a:lnTo>
                  <a:pt x="7866462" y="1592419"/>
                </a:lnTo>
                <a:lnTo>
                  <a:pt x="7923533" y="1596100"/>
                </a:lnTo>
                <a:lnTo>
                  <a:pt x="7980585" y="1599663"/>
                </a:lnTo>
                <a:lnTo>
                  <a:pt x="8037621" y="1603106"/>
                </a:lnTo>
                <a:lnTo>
                  <a:pt x="8094638" y="1606430"/>
                </a:lnTo>
                <a:lnTo>
                  <a:pt x="8151638" y="1609635"/>
                </a:lnTo>
                <a:lnTo>
                  <a:pt x="8208621" y="1612721"/>
                </a:lnTo>
                <a:lnTo>
                  <a:pt x="8265585" y="1615687"/>
                </a:lnTo>
                <a:lnTo>
                  <a:pt x="8322532" y="1618533"/>
                </a:lnTo>
                <a:lnTo>
                  <a:pt x="8379462" y="1621261"/>
                </a:lnTo>
                <a:lnTo>
                  <a:pt x="8436373" y="1623869"/>
                </a:lnTo>
                <a:lnTo>
                  <a:pt x="8493268" y="1626358"/>
                </a:lnTo>
                <a:lnTo>
                  <a:pt x="8550144" y="1628727"/>
                </a:lnTo>
                <a:lnTo>
                  <a:pt x="8607003" y="1630977"/>
                </a:lnTo>
                <a:lnTo>
                  <a:pt x="8663844" y="1633108"/>
                </a:lnTo>
                <a:lnTo>
                  <a:pt x="8720668" y="1635120"/>
                </a:lnTo>
                <a:lnTo>
                  <a:pt x="8777474" y="1637012"/>
                </a:lnTo>
                <a:lnTo>
                  <a:pt x="8834262" y="1638785"/>
                </a:lnTo>
                <a:lnTo>
                  <a:pt x="8891033" y="1640438"/>
                </a:lnTo>
                <a:lnTo>
                  <a:pt x="8947786" y="1641972"/>
                </a:lnTo>
                <a:lnTo>
                  <a:pt x="9004521" y="1643387"/>
                </a:lnTo>
                <a:lnTo>
                  <a:pt x="9061239" y="1644683"/>
                </a:lnTo>
                <a:lnTo>
                  <a:pt x="9117939" y="1645859"/>
                </a:lnTo>
                <a:lnTo>
                  <a:pt x="9174621" y="1646916"/>
                </a:lnTo>
                <a:lnTo>
                  <a:pt x="9231286" y="1647854"/>
                </a:lnTo>
                <a:lnTo>
                  <a:pt x="9287933" y="1648672"/>
                </a:lnTo>
                <a:lnTo>
                  <a:pt x="9344563" y="1649371"/>
                </a:lnTo>
                <a:lnTo>
                  <a:pt x="9401175" y="1649951"/>
                </a:lnTo>
                <a:lnTo>
                  <a:pt x="9457769" y="1650411"/>
                </a:lnTo>
                <a:lnTo>
                  <a:pt x="9514345" y="1650752"/>
                </a:lnTo>
                <a:lnTo>
                  <a:pt x="9570904" y="1650974"/>
                </a:lnTo>
                <a:lnTo>
                  <a:pt x="9627446" y="1651076"/>
                </a:lnTo>
                <a:lnTo>
                  <a:pt x="9683969" y="1651059"/>
                </a:lnTo>
                <a:lnTo>
                  <a:pt x="9740475" y="1650923"/>
                </a:lnTo>
                <a:lnTo>
                  <a:pt x="9796964" y="1650668"/>
                </a:lnTo>
                <a:lnTo>
                  <a:pt x="9853435" y="1650293"/>
                </a:lnTo>
                <a:lnTo>
                  <a:pt x="9909888" y="1649799"/>
                </a:lnTo>
                <a:lnTo>
                  <a:pt x="9966323" y="1649185"/>
                </a:lnTo>
                <a:lnTo>
                  <a:pt x="10022741" y="1648452"/>
                </a:lnTo>
                <a:lnTo>
                  <a:pt x="10079141" y="1647600"/>
                </a:lnTo>
                <a:lnTo>
                  <a:pt x="10135524" y="1646629"/>
                </a:lnTo>
                <a:lnTo>
                  <a:pt x="10191889" y="1645538"/>
                </a:lnTo>
                <a:lnTo>
                  <a:pt x="10248236" y="1644328"/>
                </a:lnTo>
                <a:lnTo>
                  <a:pt x="10304566" y="1642998"/>
                </a:lnTo>
                <a:lnTo>
                  <a:pt x="10360878" y="1641550"/>
                </a:lnTo>
                <a:lnTo>
                  <a:pt x="10417172" y="1639982"/>
                </a:lnTo>
                <a:lnTo>
                  <a:pt x="10473449" y="1638294"/>
                </a:lnTo>
                <a:lnTo>
                  <a:pt x="10529708" y="1636488"/>
                </a:lnTo>
                <a:lnTo>
                  <a:pt x="10585949" y="1634562"/>
                </a:lnTo>
                <a:lnTo>
                  <a:pt x="10642173" y="1632516"/>
                </a:lnTo>
                <a:lnTo>
                  <a:pt x="10698379" y="1630352"/>
                </a:lnTo>
                <a:lnTo>
                  <a:pt x="10754568" y="1628068"/>
                </a:lnTo>
                <a:lnTo>
                  <a:pt x="10810739" y="1625664"/>
                </a:lnTo>
                <a:lnTo>
                  <a:pt x="10866892" y="1623142"/>
                </a:lnTo>
                <a:lnTo>
                  <a:pt x="10923028" y="1620500"/>
                </a:lnTo>
                <a:lnTo>
                  <a:pt x="10979145" y="1617739"/>
                </a:lnTo>
                <a:lnTo>
                  <a:pt x="11035246" y="1614858"/>
                </a:lnTo>
                <a:lnTo>
                  <a:pt x="11091328" y="1611858"/>
                </a:lnTo>
                <a:lnTo>
                  <a:pt x="11147394" y="1608739"/>
                </a:lnTo>
                <a:lnTo>
                  <a:pt x="11203441" y="1605501"/>
                </a:lnTo>
                <a:lnTo>
                  <a:pt x="11259471" y="1602143"/>
                </a:lnTo>
                <a:lnTo>
                  <a:pt x="11315483" y="1598666"/>
                </a:lnTo>
                <a:lnTo>
                  <a:pt x="11371477" y="1595069"/>
                </a:lnTo>
                <a:lnTo>
                  <a:pt x="11427454" y="1591353"/>
                </a:lnTo>
                <a:lnTo>
                  <a:pt x="11483413" y="1587518"/>
                </a:lnTo>
                <a:lnTo>
                  <a:pt x="11539355" y="1583564"/>
                </a:lnTo>
                <a:lnTo>
                  <a:pt x="11565344" y="1581595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59220" y="7949538"/>
            <a:ext cx="221615" cy="213360"/>
          </a:xfrm>
          <a:custGeom>
            <a:avLst/>
            <a:gdLst/>
            <a:ahLst/>
            <a:cxnLst/>
            <a:rect l="l" t="t" r="r" b="b"/>
            <a:pathLst>
              <a:path w="221615" h="213359">
                <a:moveTo>
                  <a:pt x="0" y="0"/>
                </a:moveTo>
                <a:lnTo>
                  <a:pt x="16156" y="212998"/>
                </a:lnTo>
                <a:lnTo>
                  <a:pt x="221071" y="90342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49132" y="3819899"/>
            <a:ext cx="10286365" cy="5657215"/>
          </a:xfrm>
          <a:custGeom>
            <a:avLst/>
            <a:gdLst/>
            <a:ahLst/>
            <a:cxnLst/>
            <a:rect l="l" t="t" r="r" b="b"/>
            <a:pathLst>
              <a:path w="10286365" h="5657215">
                <a:moveTo>
                  <a:pt x="956148" y="0"/>
                </a:moveTo>
                <a:lnTo>
                  <a:pt x="9330113" y="0"/>
                </a:lnTo>
                <a:lnTo>
                  <a:pt x="9401635" y="35"/>
                </a:lnTo>
                <a:lnTo>
                  <a:pt x="9467114" y="281"/>
                </a:lnTo>
                <a:lnTo>
                  <a:pt x="9527196" y="950"/>
                </a:lnTo>
                <a:lnTo>
                  <a:pt x="9582530" y="2253"/>
                </a:lnTo>
                <a:lnTo>
                  <a:pt x="9633762" y="4400"/>
                </a:lnTo>
                <a:lnTo>
                  <a:pt x="9681539" y="7604"/>
                </a:lnTo>
                <a:lnTo>
                  <a:pt x="9726510" y="12075"/>
                </a:lnTo>
                <a:lnTo>
                  <a:pt x="9769321" y="18024"/>
                </a:lnTo>
                <a:lnTo>
                  <a:pt x="9810620" y="25664"/>
                </a:lnTo>
                <a:lnTo>
                  <a:pt x="9851053" y="35204"/>
                </a:lnTo>
                <a:lnTo>
                  <a:pt x="9891269" y="46857"/>
                </a:lnTo>
                <a:lnTo>
                  <a:pt x="9938743" y="66546"/>
                </a:lnTo>
                <a:lnTo>
                  <a:pt x="9983952" y="90143"/>
                </a:lnTo>
                <a:lnTo>
                  <a:pt x="10026689" y="117444"/>
                </a:lnTo>
                <a:lnTo>
                  <a:pt x="10066749" y="148242"/>
                </a:lnTo>
                <a:lnTo>
                  <a:pt x="10103927" y="182333"/>
                </a:lnTo>
                <a:lnTo>
                  <a:pt x="10138019" y="219510"/>
                </a:lnTo>
                <a:lnTo>
                  <a:pt x="10168817" y="259570"/>
                </a:lnTo>
                <a:lnTo>
                  <a:pt x="10196118" y="302305"/>
                </a:lnTo>
                <a:lnTo>
                  <a:pt x="10219716" y="347511"/>
                </a:lnTo>
                <a:lnTo>
                  <a:pt x="10239405" y="394982"/>
                </a:lnTo>
                <a:lnTo>
                  <a:pt x="10251055" y="435201"/>
                </a:lnTo>
                <a:lnTo>
                  <a:pt x="10260593" y="475657"/>
                </a:lnTo>
                <a:lnTo>
                  <a:pt x="10268231" y="517016"/>
                </a:lnTo>
                <a:lnTo>
                  <a:pt x="10274179" y="559946"/>
                </a:lnTo>
                <a:lnTo>
                  <a:pt x="10278649" y="605112"/>
                </a:lnTo>
                <a:lnTo>
                  <a:pt x="10281852" y="653181"/>
                </a:lnTo>
                <a:lnTo>
                  <a:pt x="10283999" y="704820"/>
                </a:lnTo>
                <a:lnTo>
                  <a:pt x="10285301" y="760695"/>
                </a:lnTo>
                <a:lnTo>
                  <a:pt x="10285970" y="821472"/>
                </a:lnTo>
                <a:lnTo>
                  <a:pt x="10286217" y="887818"/>
                </a:lnTo>
                <a:lnTo>
                  <a:pt x="10286252" y="960400"/>
                </a:lnTo>
                <a:lnTo>
                  <a:pt x="10286252" y="4701081"/>
                </a:lnTo>
                <a:lnTo>
                  <a:pt x="10286217" y="4772603"/>
                </a:lnTo>
                <a:lnTo>
                  <a:pt x="10285970" y="4838082"/>
                </a:lnTo>
                <a:lnTo>
                  <a:pt x="10285301" y="4898164"/>
                </a:lnTo>
                <a:lnTo>
                  <a:pt x="10283999" y="4953498"/>
                </a:lnTo>
                <a:lnTo>
                  <a:pt x="10281852" y="5004730"/>
                </a:lnTo>
                <a:lnTo>
                  <a:pt x="10278649" y="5052508"/>
                </a:lnTo>
                <a:lnTo>
                  <a:pt x="10274179" y="5097478"/>
                </a:lnTo>
                <a:lnTo>
                  <a:pt x="10268231" y="5140289"/>
                </a:lnTo>
                <a:lnTo>
                  <a:pt x="10260593" y="5181588"/>
                </a:lnTo>
                <a:lnTo>
                  <a:pt x="10251055" y="5222022"/>
                </a:lnTo>
                <a:lnTo>
                  <a:pt x="10239405" y="5262237"/>
                </a:lnTo>
                <a:lnTo>
                  <a:pt x="10219716" y="5309711"/>
                </a:lnTo>
                <a:lnTo>
                  <a:pt x="10196118" y="5354919"/>
                </a:lnTo>
                <a:lnTo>
                  <a:pt x="10168817" y="5397655"/>
                </a:lnTo>
                <a:lnTo>
                  <a:pt x="10138019" y="5437713"/>
                </a:lnTo>
                <a:lnTo>
                  <a:pt x="10103927" y="5474890"/>
                </a:lnTo>
                <a:lnTo>
                  <a:pt x="10066749" y="5508980"/>
                </a:lnTo>
                <a:lnTo>
                  <a:pt x="10026689" y="5539777"/>
                </a:lnTo>
                <a:lnTo>
                  <a:pt x="9983952" y="5567077"/>
                </a:lnTo>
                <a:lnTo>
                  <a:pt x="9938743" y="5590674"/>
                </a:lnTo>
                <a:lnTo>
                  <a:pt x="9891269" y="5610363"/>
                </a:lnTo>
                <a:lnTo>
                  <a:pt x="9851050" y="5622015"/>
                </a:lnTo>
                <a:lnTo>
                  <a:pt x="9810594" y="5631556"/>
                </a:lnTo>
                <a:lnTo>
                  <a:pt x="9769235" y="5639195"/>
                </a:lnTo>
                <a:lnTo>
                  <a:pt x="9726306" y="5645145"/>
                </a:lnTo>
                <a:lnTo>
                  <a:pt x="9681140" y="5649616"/>
                </a:lnTo>
                <a:lnTo>
                  <a:pt x="9633072" y="5652819"/>
                </a:lnTo>
                <a:lnTo>
                  <a:pt x="9581434" y="5654967"/>
                </a:lnTo>
                <a:lnTo>
                  <a:pt x="9525561" y="5656269"/>
                </a:lnTo>
                <a:lnTo>
                  <a:pt x="9464785" y="5656938"/>
                </a:lnTo>
                <a:lnTo>
                  <a:pt x="9398441" y="5657185"/>
                </a:lnTo>
                <a:lnTo>
                  <a:pt x="9325862" y="5657220"/>
                </a:lnTo>
                <a:lnTo>
                  <a:pt x="956148" y="5657220"/>
                </a:lnTo>
                <a:lnTo>
                  <a:pt x="884624" y="5657185"/>
                </a:lnTo>
                <a:lnTo>
                  <a:pt x="819143" y="5656938"/>
                </a:lnTo>
                <a:lnTo>
                  <a:pt x="759059" y="5656269"/>
                </a:lnTo>
                <a:lnTo>
                  <a:pt x="703725" y="5654967"/>
                </a:lnTo>
                <a:lnTo>
                  <a:pt x="652492" y="5652819"/>
                </a:lnTo>
                <a:lnTo>
                  <a:pt x="604715" y="5649616"/>
                </a:lnTo>
                <a:lnTo>
                  <a:pt x="559744" y="5645145"/>
                </a:lnTo>
                <a:lnTo>
                  <a:pt x="516934" y="5639195"/>
                </a:lnTo>
                <a:lnTo>
                  <a:pt x="475637" y="5631556"/>
                </a:lnTo>
                <a:lnTo>
                  <a:pt x="435206" y="5622015"/>
                </a:lnTo>
                <a:lnTo>
                  <a:pt x="394993" y="5610363"/>
                </a:lnTo>
                <a:lnTo>
                  <a:pt x="347518" y="5590674"/>
                </a:lnTo>
                <a:lnTo>
                  <a:pt x="302310" y="5567077"/>
                </a:lnTo>
                <a:lnTo>
                  <a:pt x="259573" y="5539777"/>
                </a:lnTo>
                <a:lnTo>
                  <a:pt x="219513" y="5508980"/>
                </a:lnTo>
                <a:lnTo>
                  <a:pt x="182334" y="5474890"/>
                </a:lnTo>
                <a:lnTo>
                  <a:pt x="148243" y="5437713"/>
                </a:lnTo>
                <a:lnTo>
                  <a:pt x="117444" y="5397655"/>
                </a:lnTo>
                <a:lnTo>
                  <a:pt x="90144" y="5354919"/>
                </a:lnTo>
                <a:lnTo>
                  <a:pt x="66546" y="5309711"/>
                </a:lnTo>
                <a:lnTo>
                  <a:pt x="46857" y="5262237"/>
                </a:lnTo>
                <a:lnTo>
                  <a:pt x="35204" y="5222018"/>
                </a:lnTo>
                <a:lnTo>
                  <a:pt x="25664" y="5181563"/>
                </a:lnTo>
                <a:lnTo>
                  <a:pt x="18024" y="5140203"/>
                </a:lnTo>
                <a:lnTo>
                  <a:pt x="12075" y="5097274"/>
                </a:lnTo>
                <a:lnTo>
                  <a:pt x="7604" y="5052108"/>
                </a:lnTo>
                <a:lnTo>
                  <a:pt x="4400" y="5004040"/>
                </a:lnTo>
                <a:lnTo>
                  <a:pt x="2253" y="4952402"/>
                </a:lnTo>
                <a:lnTo>
                  <a:pt x="950" y="4896529"/>
                </a:lnTo>
                <a:lnTo>
                  <a:pt x="281" y="4835753"/>
                </a:lnTo>
                <a:lnTo>
                  <a:pt x="35" y="4769409"/>
                </a:lnTo>
                <a:lnTo>
                  <a:pt x="0" y="4696830"/>
                </a:lnTo>
                <a:lnTo>
                  <a:pt x="0" y="956148"/>
                </a:lnTo>
                <a:lnTo>
                  <a:pt x="35" y="884624"/>
                </a:lnTo>
                <a:lnTo>
                  <a:pt x="281" y="819143"/>
                </a:lnTo>
                <a:lnTo>
                  <a:pt x="950" y="759059"/>
                </a:lnTo>
                <a:lnTo>
                  <a:pt x="2253" y="703724"/>
                </a:lnTo>
                <a:lnTo>
                  <a:pt x="4400" y="652491"/>
                </a:lnTo>
                <a:lnTo>
                  <a:pt x="7604" y="604713"/>
                </a:lnTo>
                <a:lnTo>
                  <a:pt x="12075" y="559742"/>
                </a:lnTo>
                <a:lnTo>
                  <a:pt x="18024" y="516930"/>
                </a:lnTo>
                <a:lnTo>
                  <a:pt x="25664" y="475631"/>
                </a:lnTo>
                <a:lnTo>
                  <a:pt x="35204" y="435198"/>
                </a:lnTo>
                <a:lnTo>
                  <a:pt x="46857" y="394982"/>
                </a:lnTo>
                <a:lnTo>
                  <a:pt x="66546" y="347511"/>
                </a:lnTo>
                <a:lnTo>
                  <a:pt x="90144" y="302305"/>
                </a:lnTo>
                <a:lnTo>
                  <a:pt x="117444" y="259570"/>
                </a:lnTo>
                <a:lnTo>
                  <a:pt x="148243" y="219510"/>
                </a:lnTo>
                <a:lnTo>
                  <a:pt x="182334" y="182333"/>
                </a:lnTo>
                <a:lnTo>
                  <a:pt x="219513" y="148242"/>
                </a:lnTo>
                <a:lnTo>
                  <a:pt x="259573" y="117444"/>
                </a:lnTo>
                <a:lnTo>
                  <a:pt x="302310" y="90143"/>
                </a:lnTo>
                <a:lnTo>
                  <a:pt x="347518" y="66546"/>
                </a:lnTo>
                <a:lnTo>
                  <a:pt x="394993" y="46857"/>
                </a:lnTo>
                <a:lnTo>
                  <a:pt x="435209" y="35204"/>
                </a:lnTo>
                <a:lnTo>
                  <a:pt x="475663" y="25664"/>
                </a:lnTo>
                <a:lnTo>
                  <a:pt x="517020" y="18024"/>
                </a:lnTo>
                <a:lnTo>
                  <a:pt x="559949" y="12075"/>
                </a:lnTo>
                <a:lnTo>
                  <a:pt x="605114" y="7604"/>
                </a:lnTo>
                <a:lnTo>
                  <a:pt x="653182" y="4400"/>
                </a:lnTo>
                <a:lnTo>
                  <a:pt x="704820" y="2253"/>
                </a:lnTo>
                <a:lnTo>
                  <a:pt x="760695" y="950"/>
                </a:lnTo>
                <a:lnTo>
                  <a:pt x="821472" y="281"/>
                </a:lnTo>
                <a:lnTo>
                  <a:pt x="887818" y="35"/>
                </a:lnTo>
                <a:lnTo>
                  <a:pt x="960400" y="0"/>
                </a:lnTo>
                <a:lnTo>
                  <a:pt x="956148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568099" y="8133648"/>
            <a:ext cx="4965700" cy="21240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672080">
              <a:lnSpc>
                <a:spcPct val="100000"/>
              </a:lnSpc>
              <a:spcBef>
                <a:spcPts val="140"/>
              </a:spcBef>
            </a:pPr>
            <a:r>
              <a:rPr dirty="0" sz="4000" spc="-595">
                <a:latin typeface="Arial"/>
                <a:cs typeface="Arial"/>
              </a:rPr>
              <a:t>domain</a:t>
            </a:r>
            <a:r>
              <a:rPr dirty="0" sz="4000" spc="-560">
                <a:latin typeface="Arial"/>
                <a:cs typeface="Arial"/>
              </a:rPr>
              <a:t> </a:t>
            </a:r>
            <a:r>
              <a:rPr dirty="0" sz="4000" spc="-405">
                <a:latin typeface="Arial"/>
                <a:cs typeface="Arial"/>
              </a:rPr>
              <a:t>event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40"/>
              </a:spcBef>
            </a:pPr>
            <a:r>
              <a:rPr dirty="0" sz="3450" spc="-530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450" spc="-430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450" spc="-245">
                <a:solidFill>
                  <a:srgbClr val="0220B4"/>
                </a:solidFill>
                <a:latin typeface="Arial"/>
                <a:cs typeface="Arial"/>
              </a:rPr>
              <a:t>context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15"/>
              <a:t>user</a:t>
            </a:r>
            <a:r>
              <a:rPr dirty="0" spc="-1190"/>
              <a:t> </a:t>
            </a:r>
            <a:r>
              <a:rPr dirty="0" spc="-630"/>
              <a:t>stories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615994" y="7597148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5065" y="5591714"/>
            <a:ext cx="1858582" cy="1870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816868" y="5612498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88815" y="3613549"/>
            <a:ext cx="1860041" cy="1884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6423" y="458489"/>
            <a:ext cx="72688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10"/>
              <a:t>What </a:t>
            </a:r>
            <a:r>
              <a:rPr dirty="0" spc="-980"/>
              <a:t>about</a:t>
            </a:r>
            <a:r>
              <a:rPr dirty="0" spc="-915"/>
              <a:t> </a:t>
            </a:r>
            <a:r>
              <a:rPr dirty="0" spc="-2430"/>
              <a:t>TESTS?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28940" y="4563076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0960" y="4573631"/>
            <a:ext cx="9677400" cy="1045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05">
                <a:latin typeface="Arial Black"/>
                <a:cs typeface="Arial Black"/>
              </a:rPr>
              <a:t>Business</a:t>
            </a:r>
            <a:r>
              <a:rPr dirty="0" sz="3950" spc="-235">
                <a:latin typeface="Arial Black"/>
                <a:cs typeface="Arial Black"/>
              </a:rPr>
              <a:t> </a:t>
            </a:r>
            <a:r>
              <a:rPr dirty="0" sz="3950" spc="-395">
                <a:latin typeface="Arial Black"/>
                <a:cs typeface="Arial Black"/>
              </a:rPr>
              <a:t>Invariants:</a:t>
            </a:r>
            <a:endParaRPr sz="3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should_not_allow_placeOrder_without_a_lineItem()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28940" y="6148368"/>
            <a:ext cx="8177530" cy="10934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40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20">
                <a:latin typeface="Arial Black"/>
                <a:cs typeface="Arial Black"/>
              </a:rPr>
              <a:t>Domain</a:t>
            </a:r>
            <a:r>
              <a:rPr dirty="0" sz="3950" spc="-229">
                <a:latin typeface="Arial Black"/>
                <a:cs typeface="Arial Black"/>
              </a:rPr>
              <a:t> </a:t>
            </a:r>
            <a:r>
              <a:rPr dirty="0" sz="3950" spc="-434">
                <a:latin typeface="Arial Black"/>
                <a:cs typeface="Arial Black"/>
              </a:rPr>
              <a:t>Events:</a:t>
            </a:r>
            <a:endParaRPr sz="3950">
              <a:latin typeface="Arial Black"/>
              <a:cs typeface="Arial Black"/>
            </a:endParaRPr>
          </a:p>
          <a:p>
            <a:pPr marL="724535">
              <a:lnSpc>
                <a:spcPct val="100000"/>
              </a:lnSpc>
              <a:spcBef>
                <a:spcPts val="23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should_fire_event_when_order_placed()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6423" y="458489"/>
            <a:ext cx="72688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10"/>
              <a:t>What </a:t>
            </a:r>
            <a:r>
              <a:rPr dirty="0" spc="-980"/>
              <a:t>about</a:t>
            </a:r>
            <a:r>
              <a:rPr dirty="0" spc="-915"/>
              <a:t> </a:t>
            </a:r>
            <a:r>
              <a:rPr dirty="0" spc="-2430"/>
              <a:t>TESTS?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28940" y="4563076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0960" y="4573631"/>
            <a:ext cx="9677400" cy="1045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05">
                <a:latin typeface="Arial Black"/>
                <a:cs typeface="Arial Black"/>
              </a:rPr>
              <a:t>Business</a:t>
            </a:r>
            <a:r>
              <a:rPr dirty="0" sz="3950" spc="-235">
                <a:latin typeface="Arial Black"/>
                <a:cs typeface="Arial Black"/>
              </a:rPr>
              <a:t> </a:t>
            </a:r>
            <a:r>
              <a:rPr dirty="0" sz="3950" spc="-395">
                <a:latin typeface="Arial Black"/>
                <a:cs typeface="Arial Black"/>
              </a:rPr>
              <a:t>Invariants:</a:t>
            </a:r>
            <a:endParaRPr sz="3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should_not_allow_placeOrder_without_a_lineItem()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28835" y="6148997"/>
            <a:ext cx="8177530" cy="10928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400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20">
                <a:latin typeface="Arial Black"/>
                <a:cs typeface="Arial Black"/>
              </a:rPr>
              <a:t>Domain</a:t>
            </a:r>
            <a:r>
              <a:rPr dirty="0" sz="3950" spc="-229">
                <a:latin typeface="Arial Black"/>
                <a:cs typeface="Arial Black"/>
              </a:rPr>
              <a:t> </a:t>
            </a:r>
            <a:r>
              <a:rPr dirty="0" sz="3950" spc="-434">
                <a:latin typeface="Arial Black"/>
                <a:cs typeface="Arial Black"/>
              </a:rPr>
              <a:t>Events:</a:t>
            </a:r>
            <a:endParaRPr sz="3950">
              <a:latin typeface="Arial Black"/>
              <a:cs typeface="Arial Black"/>
            </a:endParaRPr>
          </a:p>
          <a:p>
            <a:pPr marL="724535">
              <a:lnSpc>
                <a:spcPct val="100000"/>
              </a:lnSpc>
              <a:spcBef>
                <a:spcPts val="23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should_fire_event_when_order_placed()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8940" y="7798580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40960" y="7809134"/>
            <a:ext cx="8470900" cy="1045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385">
                <a:latin typeface="Arial Black"/>
                <a:cs typeface="Arial Black"/>
              </a:rPr>
              <a:t>Policies:</a:t>
            </a:r>
            <a:endParaRPr sz="3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should_check_inventory_when_order_placed()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68403" y="8081873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1108" y="2196136"/>
            <a:ext cx="1858582" cy="1852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512854" y="5868007"/>
            <a:ext cx="1858582" cy="1840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72785" y="4829318"/>
            <a:ext cx="1858582" cy="1870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42877" y="2545862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3513" y="294231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17766" y="234931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5"/>
                </a:lnTo>
                <a:lnTo>
                  <a:pt x="71852" y="71856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500008" y="2636434"/>
            <a:ext cx="941069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40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550" spc="-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31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117766" y="369815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3"/>
                </a:lnTo>
                <a:lnTo>
                  <a:pt x="71852" y="71852"/>
                </a:lnTo>
                <a:lnTo>
                  <a:pt x="40723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520949" y="3966236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1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57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68011" y="3078610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927061" y="29974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968021" y="3750115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927050" y="388454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929436" y="3070118"/>
            <a:ext cx="2099310" cy="15709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algn="ctr" marR="69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0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41290" y="488777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2335" y="4887779"/>
            <a:ext cx="1345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OrderId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75862" y="1736147"/>
            <a:ext cx="36074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1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OrderLineItem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59688" y="8463322"/>
            <a:ext cx="2084449" cy="1356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12043" y="8494736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29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29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29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510539" y="9285446"/>
            <a:ext cx="4172585" cy="11461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305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OrderPlacedEvent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088325" y="6157397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90" h="1172209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0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78"/>
                </a:lnTo>
                <a:lnTo>
                  <a:pt x="172" y="800461"/>
                </a:lnTo>
                <a:lnTo>
                  <a:pt x="1376" y="857920"/>
                </a:lnTo>
                <a:lnTo>
                  <a:pt x="4663" y="906688"/>
                </a:lnTo>
                <a:lnTo>
                  <a:pt x="11015" y="949663"/>
                </a:lnTo>
                <a:lnTo>
                  <a:pt x="21507" y="990430"/>
                </a:lnTo>
                <a:lnTo>
                  <a:pt x="41372" y="1032963"/>
                </a:lnTo>
                <a:lnTo>
                  <a:pt x="68036" y="1070960"/>
                </a:lnTo>
                <a:lnTo>
                  <a:pt x="100744" y="1103669"/>
                </a:lnTo>
                <a:lnTo>
                  <a:pt x="138744" y="1130335"/>
                </a:lnTo>
                <a:lnTo>
                  <a:pt x="181282" y="1150205"/>
                </a:lnTo>
                <a:lnTo>
                  <a:pt x="222044" y="1160696"/>
                </a:lnTo>
                <a:lnTo>
                  <a:pt x="265016" y="1167059"/>
                </a:lnTo>
                <a:lnTo>
                  <a:pt x="313361" y="1170326"/>
                </a:lnTo>
                <a:lnTo>
                  <a:pt x="370243" y="1171530"/>
                </a:lnTo>
                <a:lnTo>
                  <a:pt x="438824" y="1171702"/>
                </a:lnTo>
                <a:lnTo>
                  <a:pt x="1548685" y="1171702"/>
                </a:lnTo>
                <a:lnTo>
                  <a:pt x="1618222" y="1171530"/>
                </a:lnTo>
                <a:lnTo>
                  <a:pt x="1675683" y="1170326"/>
                </a:lnTo>
                <a:lnTo>
                  <a:pt x="1724326" y="1167059"/>
                </a:lnTo>
                <a:lnTo>
                  <a:pt x="1767408" y="1160696"/>
                </a:lnTo>
                <a:lnTo>
                  <a:pt x="1808185" y="1150205"/>
                </a:lnTo>
                <a:lnTo>
                  <a:pt x="1850723" y="1130335"/>
                </a:lnTo>
                <a:lnTo>
                  <a:pt x="1888723" y="1103669"/>
                </a:lnTo>
                <a:lnTo>
                  <a:pt x="1921431" y="1070960"/>
                </a:lnTo>
                <a:lnTo>
                  <a:pt x="1948095" y="1032963"/>
                </a:lnTo>
                <a:lnTo>
                  <a:pt x="1967961" y="990430"/>
                </a:lnTo>
                <a:lnTo>
                  <a:pt x="1978458" y="949648"/>
                </a:lnTo>
                <a:lnTo>
                  <a:pt x="1984831" y="906563"/>
                </a:lnTo>
                <a:lnTo>
                  <a:pt x="1988091" y="858341"/>
                </a:lnTo>
                <a:lnTo>
                  <a:pt x="1989296" y="801459"/>
                </a:lnTo>
                <a:lnTo>
                  <a:pt x="1989468" y="732878"/>
                </a:lnTo>
                <a:lnTo>
                  <a:pt x="1989463" y="438824"/>
                </a:lnTo>
                <a:lnTo>
                  <a:pt x="1989296" y="371240"/>
                </a:lnTo>
                <a:lnTo>
                  <a:pt x="1988091" y="313782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5484209" y="6332656"/>
            <a:ext cx="1200150" cy="7899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211454" marR="5080" indent="-199390">
              <a:lnSpc>
                <a:spcPct val="103699"/>
              </a:lnSpc>
              <a:spcBef>
                <a:spcPts val="15"/>
              </a:spcBef>
            </a:pPr>
            <a:r>
              <a:rPr dirty="0" sz="2450" spc="-235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dirty="0" sz="2450" spc="-3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50" spc="-160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2450" spc="-30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568038" y="7788109"/>
            <a:ext cx="568071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eventLog.subscribe(OrderPlacedEvent,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91712" y="188989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89" h="1172210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1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88"/>
                </a:lnTo>
                <a:lnTo>
                  <a:pt x="172" y="800466"/>
                </a:lnTo>
                <a:lnTo>
                  <a:pt x="1376" y="857928"/>
                </a:lnTo>
                <a:lnTo>
                  <a:pt x="4664" y="906696"/>
                </a:lnTo>
                <a:lnTo>
                  <a:pt x="11015" y="949668"/>
                </a:lnTo>
                <a:lnTo>
                  <a:pt x="21507" y="990430"/>
                </a:lnTo>
                <a:lnTo>
                  <a:pt x="41372" y="1032968"/>
                </a:lnTo>
                <a:lnTo>
                  <a:pt x="68036" y="1070968"/>
                </a:lnTo>
                <a:lnTo>
                  <a:pt x="100744" y="1103676"/>
                </a:lnTo>
                <a:lnTo>
                  <a:pt x="138744" y="1130340"/>
                </a:lnTo>
                <a:lnTo>
                  <a:pt x="181282" y="1150205"/>
                </a:lnTo>
                <a:lnTo>
                  <a:pt x="222044" y="1160701"/>
                </a:lnTo>
                <a:lnTo>
                  <a:pt x="265016" y="1167067"/>
                </a:lnTo>
                <a:lnTo>
                  <a:pt x="313361" y="1170336"/>
                </a:lnTo>
                <a:lnTo>
                  <a:pt x="370243" y="1171540"/>
                </a:lnTo>
                <a:lnTo>
                  <a:pt x="438824" y="1171713"/>
                </a:lnTo>
                <a:lnTo>
                  <a:pt x="1548696" y="1171713"/>
                </a:lnTo>
                <a:lnTo>
                  <a:pt x="1618227" y="1171540"/>
                </a:lnTo>
                <a:lnTo>
                  <a:pt x="1675685" y="1170336"/>
                </a:lnTo>
                <a:lnTo>
                  <a:pt x="1724327" y="1167067"/>
                </a:lnTo>
                <a:lnTo>
                  <a:pt x="1767408" y="1160701"/>
                </a:lnTo>
                <a:lnTo>
                  <a:pt x="1808185" y="1150205"/>
                </a:lnTo>
                <a:lnTo>
                  <a:pt x="1850723" y="1130340"/>
                </a:lnTo>
                <a:lnTo>
                  <a:pt x="1888723" y="1103676"/>
                </a:lnTo>
                <a:lnTo>
                  <a:pt x="1921431" y="1070968"/>
                </a:lnTo>
                <a:lnTo>
                  <a:pt x="1948095" y="1032968"/>
                </a:lnTo>
                <a:lnTo>
                  <a:pt x="1967961" y="990430"/>
                </a:lnTo>
                <a:lnTo>
                  <a:pt x="1978458" y="949653"/>
                </a:lnTo>
                <a:lnTo>
                  <a:pt x="1984831" y="906571"/>
                </a:lnTo>
                <a:lnTo>
                  <a:pt x="1988091" y="858351"/>
                </a:lnTo>
                <a:lnTo>
                  <a:pt x="1989296" y="801469"/>
                </a:lnTo>
                <a:lnTo>
                  <a:pt x="1989468" y="732888"/>
                </a:lnTo>
                <a:lnTo>
                  <a:pt x="1989463" y="438824"/>
                </a:lnTo>
                <a:lnTo>
                  <a:pt x="1989296" y="371246"/>
                </a:lnTo>
                <a:lnTo>
                  <a:pt x="1988091" y="313784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913942" y="563198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9543" y="1484636"/>
            <a:ext cx="583819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eventLog.subscribe(ProductAddedEvent,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04838" y="6699137"/>
            <a:ext cx="6540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b="1">
                <a:latin typeface="Courier New"/>
                <a:cs typeface="Courier New"/>
              </a:rPr>
              <a:t>void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90183" y="6699137"/>
            <a:ext cx="1910714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5" b="1">
                <a:latin typeface="Courier New"/>
                <a:cs typeface="Courier New"/>
              </a:rPr>
              <a:t>placeOrder()</a:t>
            </a:r>
            <a:endParaRPr sz="2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7184" y="6855938"/>
            <a:ext cx="17081500" cy="2106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650" spc="-2025">
                <a:latin typeface="Arial"/>
                <a:cs typeface="Arial"/>
              </a:rPr>
              <a:t>ddd </a:t>
            </a:r>
            <a:r>
              <a:rPr dirty="0" sz="13650" spc="-3454">
                <a:latin typeface="Arial"/>
                <a:cs typeface="Arial"/>
              </a:rPr>
              <a:t>&amp; </a:t>
            </a:r>
            <a:r>
              <a:rPr dirty="0" sz="13650" spc="-1005">
                <a:latin typeface="Arial"/>
                <a:cs typeface="Arial"/>
              </a:rPr>
              <a:t>technical</a:t>
            </a:r>
            <a:r>
              <a:rPr dirty="0" sz="13650" spc="-1275">
                <a:latin typeface="Arial"/>
                <a:cs typeface="Arial"/>
              </a:rPr>
              <a:t> </a:t>
            </a:r>
            <a:r>
              <a:rPr dirty="0" sz="13650" spc="-885">
                <a:latin typeface="Arial"/>
                <a:cs typeface="Arial"/>
              </a:rPr>
              <a:t>architecture</a:t>
            </a:r>
            <a:endParaRPr sz="13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5780" y="458489"/>
            <a:ext cx="2846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70"/>
              <a:t>a</a:t>
            </a:r>
            <a:r>
              <a:rPr dirty="0" spc="-1440"/>
              <a:t>gen</a:t>
            </a:r>
            <a:r>
              <a:rPr dirty="0" spc="-1450"/>
              <a:t>d</a:t>
            </a:r>
            <a:r>
              <a:rPr dirty="0" spc="-136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5355" y="2651126"/>
            <a:ext cx="8924290" cy="2912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92785" indent="-680720">
              <a:lnSpc>
                <a:spcPct val="100000"/>
              </a:lnSpc>
              <a:spcBef>
                <a:spcPts val="110"/>
              </a:spcBef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465">
                <a:latin typeface="Arial Black"/>
                <a:cs typeface="Arial Black"/>
              </a:rPr>
              <a:t>The </a:t>
            </a:r>
            <a:r>
              <a:rPr dirty="0" sz="3750" spc="-415">
                <a:latin typeface="Arial Black"/>
                <a:cs typeface="Arial Black"/>
              </a:rPr>
              <a:t>Golden</a:t>
            </a:r>
            <a:r>
              <a:rPr dirty="0" sz="3750" spc="-175">
                <a:latin typeface="Arial Black"/>
                <a:cs typeface="Arial Black"/>
              </a:rPr>
              <a:t> </a:t>
            </a:r>
            <a:r>
              <a:rPr dirty="0" sz="3750" spc="-405">
                <a:latin typeface="Arial Black"/>
                <a:cs typeface="Arial Black"/>
              </a:rPr>
              <a:t>Rule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220B4"/>
              </a:buClr>
              <a:buFont typeface="Arial"/>
              <a:buChar char="■"/>
            </a:pPr>
            <a:endParaRPr sz="3950">
              <a:latin typeface="Times New Roman"/>
              <a:cs typeface="Times New Roman"/>
            </a:endParaRPr>
          </a:p>
          <a:p>
            <a:pPr marL="692785" indent="-68072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430">
                <a:latin typeface="Arial Black"/>
                <a:cs typeface="Arial Black"/>
              </a:rPr>
              <a:t>Hexagonal</a:t>
            </a:r>
            <a:r>
              <a:rPr dirty="0" sz="3750" spc="-325">
                <a:latin typeface="Arial Black"/>
                <a:cs typeface="Arial Black"/>
              </a:rPr>
              <a:t> </a:t>
            </a:r>
            <a:r>
              <a:rPr dirty="0" sz="3750" spc="-430">
                <a:latin typeface="Arial Black"/>
                <a:cs typeface="Arial Black"/>
              </a:rPr>
              <a:t>Architecture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220B4"/>
              </a:buClr>
              <a:buFont typeface="Arial"/>
              <a:buChar char="■"/>
            </a:pPr>
            <a:endParaRPr sz="4000">
              <a:latin typeface="Times New Roman"/>
              <a:cs typeface="Times New Roman"/>
            </a:endParaRPr>
          </a:p>
          <a:p>
            <a:pPr marL="692785" indent="-68072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350">
                <a:latin typeface="Arial Black"/>
                <a:cs typeface="Arial Black"/>
              </a:rPr>
              <a:t>Request/Response </a:t>
            </a:r>
            <a:r>
              <a:rPr dirty="0" sz="3750" spc="-325">
                <a:latin typeface="Arial Black"/>
                <a:cs typeface="Arial Black"/>
              </a:rPr>
              <a:t>vs. </a:t>
            </a:r>
            <a:r>
              <a:rPr dirty="0" sz="3750" spc="-390">
                <a:latin typeface="Arial Black"/>
                <a:cs typeface="Arial Black"/>
              </a:rPr>
              <a:t>Fire and</a:t>
            </a:r>
            <a:r>
              <a:rPr dirty="0" sz="3750" spc="-215">
                <a:latin typeface="Arial Black"/>
                <a:cs typeface="Arial Black"/>
              </a:rPr>
              <a:t> </a:t>
            </a:r>
            <a:r>
              <a:rPr dirty="0" sz="3750" spc="-400">
                <a:latin typeface="Arial Black"/>
                <a:cs typeface="Arial Black"/>
              </a:rPr>
              <a:t>Forget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116621"/>
            <a:ext cx="28448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229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5753" y="6127125"/>
            <a:ext cx="9915525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345">
                <a:latin typeface="Arial Black"/>
                <a:cs typeface="Arial Black"/>
              </a:rPr>
              <a:t>Queues/Load </a:t>
            </a:r>
            <a:r>
              <a:rPr dirty="0" sz="3750" spc="-405">
                <a:latin typeface="Arial Black"/>
                <a:cs typeface="Arial Black"/>
              </a:rPr>
              <a:t>Balancing </a:t>
            </a:r>
            <a:r>
              <a:rPr dirty="0" sz="3750" spc="-325">
                <a:latin typeface="Arial Black"/>
                <a:cs typeface="Arial Black"/>
              </a:rPr>
              <a:t>vs.</a:t>
            </a:r>
            <a:r>
              <a:rPr dirty="0" sz="3750" spc="-185">
                <a:latin typeface="Arial Black"/>
                <a:cs typeface="Arial Black"/>
              </a:rPr>
              <a:t> </a:t>
            </a:r>
            <a:r>
              <a:rPr dirty="0" sz="3750" spc="-360">
                <a:latin typeface="Arial Black"/>
                <a:cs typeface="Arial Black"/>
              </a:rPr>
              <a:t>Publish-Subscribe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278789"/>
            <a:ext cx="5819140" cy="17608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92785" indent="-680720">
              <a:lnSpc>
                <a:spcPct val="100000"/>
              </a:lnSpc>
              <a:spcBef>
                <a:spcPts val="110"/>
              </a:spcBef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385">
                <a:latin typeface="Arial Black"/>
                <a:cs typeface="Arial Black"/>
              </a:rPr>
              <a:t>Introducing</a:t>
            </a:r>
            <a:r>
              <a:rPr dirty="0" sz="3750" spc="-355">
                <a:latin typeface="Arial Black"/>
                <a:cs typeface="Arial Black"/>
              </a:rPr>
              <a:t> </a:t>
            </a:r>
            <a:r>
              <a:rPr dirty="0" sz="3750" spc="-405">
                <a:latin typeface="Arial Black"/>
                <a:cs typeface="Arial Black"/>
              </a:rPr>
              <a:t>Persistence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220B4"/>
              </a:buClr>
              <a:buFont typeface="Arial"/>
              <a:buChar char="■"/>
            </a:pPr>
            <a:endParaRPr sz="4000">
              <a:latin typeface="Times New Roman"/>
              <a:cs typeface="Times New Roman"/>
            </a:endParaRPr>
          </a:p>
          <a:p>
            <a:pPr marL="692785" indent="-68072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450">
                <a:latin typeface="Arial Black"/>
                <a:cs typeface="Arial Black"/>
              </a:rPr>
              <a:t>Event </a:t>
            </a:r>
            <a:r>
              <a:rPr dirty="0" sz="3750" spc="-385">
                <a:latin typeface="Arial Black"/>
                <a:cs typeface="Arial Black"/>
              </a:rPr>
              <a:t>Sourcing </a:t>
            </a:r>
            <a:r>
              <a:rPr dirty="0" sz="3750" spc="515">
                <a:latin typeface="Arial Black"/>
                <a:cs typeface="Arial Black"/>
              </a:rPr>
              <a:t>/</a:t>
            </a:r>
            <a:r>
              <a:rPr dirty="0" sz="3750" spc="-140">
                <a:latin typeface="Arial Black"/>
                <a:cs typeface="Arial Black"/>
              </a:rPr>
              <a:t> </a:t>
            </a:r>
            <a:r>
              <a:rPr dirty="0" sz="3750" spc="-480">
                <a:latin typeface="Arial Black"/>
                <a:cs typeface="Arial Black"/>
              </a:rPr>
              <a:t>CQRS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9592619"/>
            <a:ext cx="28448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229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5753" y="9603124"/>
            <a:ext cx="6798945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405">
                <a:latin typeface="Arial Black"/>
                <a:cs typeface="Arial Black"/>
              </a:rPr>
              <a:t>From </a:t>
            </a:r>
            <a:r>
              <a:rPr dirty="0" sz="3750" spc="-360">
                <a:latin typeface="Arial Black"/>
                <a:cs typeface="Arial Black"/>
              </a:rPr>
              <a:t>Modules </a:t>
            </a:r>
            <a:r>
              <a:rPr dirty="0" sz="3750" spc="-365">
                <a:latin typeface="Arial Black"/>
                <a:cs typeface="Arial Black"/>
              </a:rPr>
              <a:t>to</a:t>
            </a:r>
            <a:r>
              <a:rPr dirty="0" sz="3750" spc="-210">
                <a:latin typeface="Arial Black"/>
                <a:cs typeface="Arial Black"/>
              </a:rPr>
              <a:t> </a:t>
            </a:r>
            <a:r>
              <a:rPr dirty="0" sz="3750" spc="-395">
                <a:latin typeface="Arial Black"/>
                <a:cs typeface="Arial Black"/>
              </a:rPr>
              <a:t>Microservices</a:t>
            </a:r>
            <a:endParaRPr sz="37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9497" y="458489"/>
            <a:ext cx="62363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1025"/>
              <a:t>golden</a:t>
            </a:r>
            <a:r>
              <a:rPr dirty="0" spc="-1575"/>
              <a:t> </a:t>
            </a:r>
            <a:r>
              <a:rPr dirty="0" spc="-36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573" y="10500069"/>
            <a:ext cx="992632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120" b="1">
                <a:solidFill>
                  <a:srgbClr val="0220B4"/>
                </a:solidFill>
                <a:latin typeface="Arial"/>
                <a:cs typeface="Arial"/>
              </a:rPr>
              <a:t>Aggregate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55" b="1">
                <a:solidFill>
                  <a:srgbClr val="0220B4"/>
                </a:solidFill>
                <a:latin typeface="Arial"/>
                <a:cs typeface="Arial"/>
              </a:rPr>
              <a:t>SizeOf(Module)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16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600" spc="-2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600" spc="-105" b="1">
                <a:solidFill>
                  <a:srgbClr val="0220B4"/>
                </a:solidFill>
                <a:latin typeface="Arial"/>
                <a:cs typeface="Arial"/>
              </a:rPr>
              <a:t>Context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9497" y="458489"/>
            <a:ext cx="62363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1025"/>
              <a:t>golden</a:t>
            </a:r>
            <a:r>
              <a:rPr dirty="0" spc="-1575"/>
              <a:t> </a:t>
            </a:r>
            <a:r>
              <a:rPr dirty="0" spc="-360"/>
              <a:t>rule</a:t>
            </a:r>
          </a:p>
        </p:txBody>
      </p:sp>
      <p:sp>
        <p:nvSpPr>
          <p:cNvPr id="3" name="object 3"/>
          <p:cNvSpPr/>
          <p:nvPr/>
        </p:nvSpPr>
        <p:spPr>
          <a:xfrm>
            <a:off x="9185554" y="4594384"/>
            <a:ext cx="2493010" cy="2879090"/>
          </a:xfrm>
          <a:custGeom>
            <a:avLst/>
            <a:gdLst/>
            <a:ahLst/>
            <a:cxnLst/>
            <a:rect l="l" t="t" r="r" b="b"/>
            <a:pathLst>
              <a:path w="2493009" h="2879090">
                <a:moveTo>
                  <a:pt x="1246443" y="0"/>
                </a:moveTo>
                <a:lnTo>
                  <a:pt x="0" y="719632"/>
                </a:lnTo>
                <a:lnTo>
                  <a:pt x="0" y="2158908"/>
                </a:lnTo>
                <a:lnTo>
                  <a:pt x="1246443" y="2878540"/>
                </a:lnTo>
                <a:lnTo>
                  <a:pt x="2492887" y="2158908"/>
                </a:lnTo>
                <a:lnTo>
                  <a:pt x="2492887" y="719632"/>
                </a:lnTo>
                <a:lnTo>
                  <a:pt x="1246443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72107" y="5040741"/>
            <a:ext cx="1720214" cy="1986280"/>
          </a:xfrm>
          <a:custGeom>
            <a:avLst/>
            <a:gdLst/>
            <a:ahLst/>
            <a:cxnLst/>
            <a:rect l="l" t="t" r="r" b="b"/>
            <a:pathLst>
              <a:path w="1720215" h="1986279">
                <a:moveTo>
                  <a:pt x="859890" y="0"/>
                </a:moveTo>
                <a:lnTo>
                  <a:pt x="0" y="496456"/>
                </a:lnTo>
                <a:lnTo>
                  <a:pt x="0" y="1489368"/>
                </a:lnTo>
                <a:lnTo>
                  <a:pt x="859890" y="1985824"/>
                </a:lnTo>
                <a:lnTo>
                  <a:pt x="1719780" y="1489368"/>
                </a:lnTo>
                <a:lnTo>
                  <a:pt x="1719780" y="496456"/>
                </a:lnTo>
                <a:lnTo>
                  <a:pt x="85989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72107" y="5040741"/>
            <a:ext cx="1720214" cy="1986280"/>
          </a:xfrm>
          <a:custGeom>
            <a:avLst/>
            <a:gdLst/>
            <a:ahLst/>
            <a:cxnLst/>
            <a:rect l="l" t="t" r="r" b="b"/>
            <a:pathLst>
              <a:path w="1720215" h="1986279">
                <a:moveTo>
                  <a:pt x="859890" y="0"/>
                </a:moveTo>
                <a:lnTo>
                  <a:pt x="1719780" y="496456"/>
                </a:lnTo>
                <a:lnTo>
                  <a:pt x="1719780" y="1489368"/>
                </a:lnTo>
                <a:lnTo>
                  <a:pt x="859890" y="1985824"/>
                </a:lnTo>
                <a:lnTo>
                  <a:pt x="0" y="1489368"/>
                </a:lnTo>
                <a:lnTo>
                  <a:pt x="0" y="496456"/>
                </a:lnTo>
                <a:lnTo>
                  <a:pt x="85989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82370" y="5411218"/>
            <a:ext cx="1099820" cy="1223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35"/>
              </a:spcBef>
            </a:pPr>
            <a:r>
              <a:rPr dirty="0" sz="2600" spc="-62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algn="ctr" marL="12700" marR="5080">
              <a:lnSpc>
                <a:spcPct val="100400"/>
              </a:lnSpc>
            </a:pPr>
            <a:r>
              <a:rPr dirty="0" sz="2600" spc="-20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dirty="0" sz="2600" spc="-36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600" spc="-185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dirty="0" sz="2600" spc="-37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573" y="10500069"/>
            <a:ext cx="992632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120" b="1">
                <a:solidFill>
                  <a:srgbClr val="0220B4"/>
                </a:solidFill>
                <a:latin typeface="Arial"/>
                <a:cs typeface="Arial"/>
              </a:rPr>
              <a:t>Aggregate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55" b="1">
                <a:solidFill>
                  <a:srgbClr val="0220B4"/>
                </a:solidFill>
                <a:latin typeface="Arial"/>
                <a:cs typeface="Arial"/>
              </a:rPr>
              <a:t>SizeOf(Module)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16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600" spc="-2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600" spc="-105" b="1">
                <a:solidFill>
                  <a:srgbClr val="0220B4"/>
                </a:solidFill>
                <a:latin typeface="Arial"/>
                <a:cs typeface="Arial"/>
              </a:rPr>
              <a:t>Context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9497" y="458489"/>
            <a:ext cx="62363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1025"/>
              <a:t>golden</a:t>
            </a:r>
            <a:r>
              <a:rPr dirty="0" spc="-1575"/>
              <a:t> </a:t>
            </a:r>
            <a:r>
              <a:rPr dirty="0" spc="-360"/>
              <a:t>rule</a:t>
            </a:r>
          </a:p>
        </p:txBody>
      </p:sp>
      <p:sp>
        <p:nvSpPr>
          <p:cNvPr id="3" name="object 3"/>
          <p:cNvSpPr/>
          <p:nvPr/>
        </p:nvSpPr>
        <p:spPr>
          <a:xfrm>
            <a:off x="9185554" y="4594384"/>
            <a:ext cx="2493010" cy="2879090"/>
          </a:xfrm>
          <a:custGeom>
            <a:avLst/>
            <a:gdLst/>
            <a:ahLst/>
            <a:cxnLst/>
            <a:rect l="l" t="t" r="r" b="b"/>
            <a:pathLst>
              <a:path w="2493009" h="2879090">
                <a:moveTo>
                  <a:pt x="1246443" y="0"/>
                </a:moveTo>
                <a:lnTo>
                  <a:pt x="0" y="719632"/>
                </a:lnTo>
                <a:lnTo>
                  <a:pt x="0" y="2158908"/>
                </a:lnTo>
                <a:lnTo>
                  <a:pt x="1246443" y="2878540"/>
                </a:lnTo>
                <a:lnTo>
                  <a:pt x="2492887" y="2158908"/>
                </a:lnTo>
                <a:lnTo>
                  <a:pt x="2492887" y="719632"/>
                </a:lnTo>
                <a:lnTo>
                  <a:pt x="1246443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72107" y="5040741"/>
            <a:ext cx="1720214" cy="1986280"/>
          </a:xfrm>
          <a:custGeom>
            <a:avLst/>
            <a:gdLst/>
            <a:ahLst/>
            <a:cxnLst/>
            <a:rect l="l" t="t" r="r" b="b"/>
            <a:pathLst>
              <a:path w="1720215" h="1986279">
                <a:moveTo>
                  <a:pt x="859890" y="0"/>
                </a:moveTo>
                <a:lnTo>
                  <a:pt x="0" y="496456"/>
                </a:lnTo>
                <a:lnTo>
                  <a:pt x="0" y="1489368"/>
                </a:lnTo>
                <a:lnTo>
                  <a:pt x="859890" y="1985824"/>
                </a:lnTo>
                <a:lnTo>
                  <a:pt x="1719780" y="1489368"/>
                </a:lnTo>
                <a:lnTo>
                  <a:pt x="1719780" y="496456"/>
                </a:lnTo>
                <a:lnTo>
                  <a:pt x="85989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72107" y="5040741"/>
            <a:ext cx="1720214" cy="1986280"/>
          </a:xfrm>
          <a:custGeom>
            <a:avLst/>
            <a:gdLst/>
            <a:ahLst/>
            <a:cxnLst/>
            <a:rect l="l" t="t" r="r" b="b"/>
            <a:pathLst>
              <a:path w="1720215" h="1986279">
                <a:moveTo>
                  <a:pt x="859890" y="0"/>
                </a:moveTo>
                <a:lnTo>
                  <a:pt x="1719780" y="496456"/>
                </a:lnTo>
                <a:lnTo>
                  <a:pt x="1719780" y="1489368"/>
                </a:lnTo>
                <a:lnTo>
                  <a:pt x="859890" y="1985824"/>
                </a:lnTo>
                <a:lnTo>
                  <a:pt x="0" y="1489368"/>
                </a:lnTo>
                <a:lnTo>
                  <a:pt x="0" y="496456"/>
                </a:lnTo>
                <a:lnTo>
                  <a:pt x="85989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82370" y="5411218"/>
            <a:ext cx="1099820" cy="1223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35"/>
              </a:spcBef>
            </a:pPr>
            <a:r>
              <a:rPr dirty="0" sz="2600" spc="-62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algn="ctr" marL="12700" marR="5080">
              <a:lnSpc>
                <a:spcPct val="100400"/>
              </a:lnSpc>
            </a:pPr>
            <a:r>
              <a:rPr dirty="0" sz="2600" spc="-20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dirty="0" sz="2600" spc="-36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600" spc="-185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dirty="0" sz="2600" spc="-37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2410" y="3872009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8"/>
                </a:lnTo>
                <a:lnTo>
                  <a:pt x="637484" y="4294"/>
                </a:lnTo>
                <a:lnTo>
                  <a:pt x="590568" y="7420"/>
                </a:lnTo>
                <a:lnTo>
                  <a:pt x="546486" y="11783"/>
                </a:lnTo>
                <a:lnTo>
                  <a:pt x="504587" y="17589"/>
                </a:lnTo>
                <a:lnTo>
                  <a:pt x="464220" y="25044"/>
                </a:lnTo>
                <a:lnTo>
                  <a:pt x="424735" y="34354"/>
                </a:lnTo>
                <a:lnTo>
                  <a:pt x="385482" y="45726"/>
                </a:lnTo>
                <a:lnTo>
                  <a:pt x="339145" y="64945"/>
                </a:lnTo>
                <a:lnTo>
                  <a:pt x="295020" y="87979"/>
                </a:lnTo>
                <a:lnTo>
                  <a:pt x="253307" y="114626"/>
                </a:lnTo>
                <a:lnTo>
                  <a:pt x="214206" y="144687"/>
                </a:lnTo>
                <a:lnTo>
                  <a:pt x="177919" y="177961"/>
                </a:lnTo>
                <a:lnTo>
                  <a:pt x="144645" y="214248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0"/>
                </a:lnTo>
                <a:lnTo>
                  <a:pt x="7360" y="590602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3" y="4258339"/>
                </a:lnTo>
                <a:lnTo>
                  <a:pt x="6355426" y="4235307"/>
                </a:lnTo>
                <a:lnTo>
                  <a:pt x="6397137" y="4208662"/>
                </a:lnTo>
                <a:lnTo>
                  <a:pt x="6436236" y="4178602"/>
                </a:lnTo>
                <a:lnTo>
                  <a:pt x="6472522" y="4145329"/>
                </a:lnTo>
                <a:lnTo>
                  <a:pt x="6505795" y="4109043"/>
                </a:lnTo>
                <a:lnTo>
                  <a:pt x="6535855" y="4069944"/>
                </a:lnTo>
                <a:lnTo>
                  <a:pt x="6562500" y="4028232"/>
                </a:lnTo>
                <a:lnTo>
                  <a:pt x="6585532" y="3984109"/>
                </a:lnTo>
                <a:lnTo>
                  <a:pt x="6604748" y="3937775"/>
                </a:lnTo>
                <a:lnTo>
                  <a:pt x="6616123" y="3898522"/>
                </a:lnTo>
                <a:lnTo>
                  <a:pt x="6625439" y="3859037"/>
                </a:lnTo>
                <a:lnTo>
                  <a:pt x="6632903" y="3818670"/>
                </a:lnTo>
                <a:lnTo>
                  <a:pt x="6638719" y="3776771"/>
                </a:lnTo>
                <a:lnTo>
                  <a:pt x="6643089" y="3732688"/>
                </a:lnTo>
                <a:lnTo>
                  <a:pt x="6646190" y="3686446"/>
                </a:lnTo>
                <a:lnTo>
                  <a:pt x="6648286" y="3636443"/>
                </a:lnTo>
                <a:lnTo>
                  <a:pt x="6649557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0"/>
                </a:lnTo>
                <a:lnTo>
                  <a:pt x="6649557" y="742451"/>
                </a:lnTo>
                <a:lnTo>
                  <a:pt x="6648286" y="687917"/>
                </a:lnTo>
                <a:lnTo>
                  <a:pt x="6646190" y="637518"/>
                </a:lnTo>
                <a:lnTo>
                  <a:pt x="6643024" y="590213"/>
                </a:lnTo>
                <a:lnTo>
                  <a:pt x="6638671" y="546321"/>
                </a:lnTo>
                <a:lnTo>
                  <a:pt x="6632876" y="504537"/>
                </a:lnTo>
                <a:lnTo>
                  <a:pt x="6625429" y="464230"/>
                </a:lnTo>
                <a:lnTo>
                  <a:pt x="6616122" y="424767"/>
                </a:lnTo>
                <a:lnTo>
                  <a:pt x="6604748" y="385517"/>
                </a:lnTo>
                <a:lnTo>
                  <a:pt x="6585532" y="339182"/>
                </a:lnTo>
                <a:lnTo>
                  <a:pt x="6562500" y="295059"/>
                </a:lnTo>
                <a:lnTo>
                  <a:pt x="6535855" y="253348"/>
                </a:lnTo>
                <a:lnTo>
                  <a:pt x="6505795" y="214248"/>
                </a:lnTo>
                <a:lnTo>
                  <a:pt x="6472522" y="177961"/>
                </a:lnTo>
                <a:lnTo>
                  <a:pt x="6436236" y="144687"/>
                </a:lnTo>
                <a:lnTo>
                  <a:pt x="6397137" y="114626"/>
                </a:lnTo>
                <a:lnTo>
                  <a:pt x="6355426" y="87979"/>
                </a:lnTo>
                <a:lnTo>
                  <a:pt x="6311303" y="64945"/>
                </a:lnTo>
                <a:lnTo>
                  <a:pt x="6264968" y="45726"/>
                </a:lnTo>
                <a:lnTo>
                  <a:pt x="6225718" y="34354"/>
                </a:lnTo>
                <a:lnTo>
                  <a:pt x="6186255" y="25044"/>
                </a:lnTo>
                <a:lnTo>
                  <a:pt x="6145948" y="17589"/>
                </a:lnTo>
                <a:lnTo>
                  <a:pt x="6104164" y="11783"/>
                </a:lnTo>
                <a:lnTo>
                  <a:pt x="6060272" y="7420"/>
                </a:lnTo>
                <a:lnTo>
                  <a:pt x="6013640" y="4294"/>
                </a:lnTo>
                <a:lnTo>
                  <a:pt x="5963636" y="2198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06074" y="5526398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737" y="680850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54277" y="7055147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8246" y="4322257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00747" y="4563076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8737" y="4322257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54277" y="4563076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8246" y="680850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432160" y="6877142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3491" y="4322257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58925" y="4385072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73491" y="680850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58925" y="6877142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5754" y="5599694"/>
            <a:ext cx="567055" cy="8426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50" spc="1125" b="1">
                <a:latin typeface="Trebuchet MS"/>
                <a:cs typeface="Trebuchet MS"/>
              </a:rPr>
              <a:t>≤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63573" y="10500069"/>
            <a:ext cx="992632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120" b="1">
                <a:solidFill>
                  <a:srgbClr val="0220B4"/>
                </a:solidFill>
                <a:latin typeface="Arial"/>
                <a:cs typeface="Arial"/>
              </a:rPr>
              <a:t>Aggregate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55" b="1">
                <a:solidFill>
                  <a:srgbClr val="0220B4"/>
                </a:solidFill>
                <a:latin typeface="Arial"/>
                <a:cs typeface="Arial"/>
              </a:rPr>
              <a:t>SizeOf(Module)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16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600" spc="-2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600" spc="-105" b="1">
                <a:solidFill>
                  <a:srgbClr val="0220B4"/>
                </a:solidFill>
                <a:latin typeface="Arial"/>
                <a:cs typeface="Arial"/>
              </a:rPr>
              <a:t>Context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9497" y="458489"/>
            <a:ext cx="62363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1025"/>
              <a:t>golden</a:t>
            </a:r>
            <a:r>
              <a:rPr dirty="0" spc="-1575"/>
              <a:t> </a:t>
            </a:r>
            <a:r>
              <a:rPr dirty="0" spc="-360"/>
              <a:t>rule</a:t>
            </a:r>
          </a:p>
        </p:txBody>
      </p:sp>
      <p:sp>
        <p:nvSpPr>
          <p:cNvPr id="3" name="object 3"/>
          <p:cNvSpPr/>
          <p:nvPr/>
        </p:nvSpPr>
        <p:spPr>
          <a:xfrm>
            <a:off x="9185554" y="4594384"/>
            <a:ext cx="2493010" cy="2879090"/>
          </a:xfrm>
          <a:custGeom>
            <a:avLst/>
            <a:gdLst/>
            <a:ahLst/>
            <a:cxnLst/>
            <a:rect l="l" t="t" r="r" b="b"/>
            <a:pathLst>
              <a:path w="2493009" h="2879090">
                <a:moveTo>
                  <a:pt x="1246443" y="0"/>
                </a:moveTo>
                <a:lnTo>
                  <a:pt x="0" y="719632"/>
                </a:lnTo>
                <a:lnTo>
                  <a:pt x="0" y="2158908"/>
                </a:lnTo>
                <a:lnTo>
                  <a:pt x="1246443" y="2878540"/>
                </a:lnTo>
                <a:lnTo>
                  <a:pt x="2492887" y="2158908"/>
                </a:lnTo>
                <a:lnTo>
                  <a:pt x="2492887" y="719632"/>
                </a:lnTo>
                <a:lnTo>
                  <a:pt x="1246443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72107" y="5040741"/>
            <a:ext cx="1720214" cy="1986280"/>
          </a:xfrm>
          <a:custGeom>
            <a:avLst/>
            <a:gdLst/>
            <a:ahLst/>
            <a:cxnLst/>
            <a:rect l="l" t="t" r="r" b="b"/>
            <a:pathLst>
              <a:path w="1720215" h="1986279">
                <a:moveTo>
                  <a:pt x="859890" y="0"/>
                </a:moveTo>
                <a:lnTo>
                  <a:pt x="0" y="496456"/>
                </a:lnTo>
                <a:lnTo>
                  <a:pt x="0" y="1489368"/>
                </a:lnTo>
                <a:lnTo>
                  <a:pt x="859890" y="1985824"/>
                </a:lnTo>
                <a:lnTo>
                  <a:pt x="1719780" y="1489368"/>
                </a:lnTo>
                <a:lnTo>
                  <a:pt x="1719780" y="496456"/>
                </a:lnTo>
                <a:lnTo>
                  <a:pt x="85989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72107" y="5040741"/>
            <a:ext cx="1720214" cy="1986280"/>
          </a:xfrm>
          <a:custGeom>
            <a:avLst/>
            <a:gdLst/>
            <a:ahLst/>
            <a:cxnLst/>
            <a:rect l="l" t="t" r="r" b="b"/>
            <a:pathLst>
              <a:path w="1720215" h="1986279">
                <a:moveTo>
                  <a:pt x="859890" y="0"/>
                </a:moveTo>
                <a:lnTo>
                  <a:pt x="1719780" y="496456"/>
                </a:lnTo>
                <a:lnTo>
                  <a:pt x="1719780" y="1489368"/>
                </a:lnTo>
                <a:lnTo>
                  <a:pt x="859890" y="1985824"/>
                </a:lnTo>
                <a:lnTo>
                  <a:pt x="0" y="1489368"/>
                </a:lnTo>
                <a:lnTo>
                  <a:pt x="0" y="496456"/>
                </a:lnTo>
                <a:lnTo>
                  <a:pt x="85989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82370" y="5411218"/>
            <a:ext cx="1099820" cy="1223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35"/>
              </a:spcBef>
            </a:pPr>
            <a:r>
              <a:rPr dirty="0" sz="2600" spc="-62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algn="ctr" marL="12700" marR="5080">
              <a:lnSpc>
                <a:spcPct val="100400"/>
              </a:lnSpc>
            </a:pPr>
            <a:r>
              <a:rPr dirty="0" sz="2600" spc="-20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dirty="0" sz="2600" spc="-36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600" spc="-185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dirty="0" sz="2600" spc="-37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2410" y="3872009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8"/>
                </a:lnTo>
                <a:lnTo>
                  <a:pt x="637484" y="4294"/>
                </a:lnTo>
                <a:lnTo>
                  <a:pt x="590568" y="7420"/>
                </a:lnTo>
                <a:lnTo>
                  <a:pt x="546486" y="11783"/>
                </a:lnTo>
                <a:lnTo>
                  <a:pt x="504587" y="17589"/>
                </a:lnTo>
                <a:lnTo>
                  <a:pt x="464220" y="25044"/>
                </a:lnTo>
                <a:lnTo>
                  <a:pt x="424735" y="34354"/>
                </a:lnTo>
                <a:lnTo>
                  <a:pt x="385482" y="45726"/>
                </a:lnTo>
                <a:lnTo>
                  <a:pt x="339145" y="64945"/>
                </a:lnTo>
                <a:lnTo>
                  <a:pt x="295020" y="87979"/>
                </a:lnTo>
                <a:lnTo>
                  <a:pt x="253307" y="114626"/>
                </a:lnTo>
                <a:lnTo>
                  <a:pt x="214206" y="144687"/>
                </a:lnTo>
                <a:lnTo>
                  <a:pt x="177919" y="177961"/>
                </a:lnTo>
                <a:lnTo>
                  <a:pt x="144645" y="214248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0"/>
                </a:lnTo>
                <a:lnTo>
                  <a:pt x="7360" y="590602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3" y="4258339"/>
                </a:lnTo>
                <a:lnTo>
                  <a:pt x="6355426" y="4235307"/>
                </a:lnTo>
                <a:lnTo>
                  <a:pt x="6397137" y="4208662"/>
                </a:lnTo>
                <a:lnTo>
                  <a:pt x="6436236" y="4178602"/>
                </a:lnTo>
                <a:lnTo>
                  <a:pt x="6472522" y="4145329"/>
                </a:lnTo>
                <a:lnTo>
                  <a:pt x="6505795" y="4109043"/>
                </a:lnTo>
                <a:lnTo>
                  <a:pt x="6535855" y="4069944"/>
                </a:lnTo>
                <a:lnTo>
                  <a:pt x="6562500" y="4028232"/>
                </a:lnTo>
                <a:lnTo>
                  <a:pt x="6585532" y="3984109"/>
                </a:lnTo>
                <a:lnTo>
                  <a:pt x="6604748" y="3937775"/>
                </a:lnTo>
                <a:lnTo>
                  <a:pt x="6616123" y="3898522"/>
                </a:lnTo>
                <a:lnTo>
                  <a:pt x="6625439" y="3859037"/>
                </a:lnTo>
                <a:lnTo>
                  <a:pt x="6632903" y="3818670"/>
                </a:lnTo>
                <a:lnTo>
                  <a:pt x="6638719" y="3776771"/>
                </a:lnTo>
                <a:lnTo>
                  <a:pt x="6643089" y="3732688"/>
                </a:lnTo>
                <a:lnTo>
                  <a:pt x="6646190" y="3686446"/>
                </a:lnTo>
                <a:lnTo>
                  <a:pt x="6648286" y="3636443"/>
                </a:lnTo>
                <a:lnTo>
                  <a:pt x="6649557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0"/>
                </a:lnTo>
                <a:lnTo>
                  <a:pt x="6649557" y="742451"/>
                </a:lnTo>
                <a:lnTo>
                  <a:pt x="6648286" y="687917"/>
                </a:lnTo>
                <a:lnTo>
                  <a:pt x="6646190" y="637518"/>
                </a:lnTo>
                <a:lnTo>
                  <a:pt x="6643024" y="590213"/>
                </a:lnTo>
                <a:lnTo>
                  <a:pt x="6638671" y="546321"/>
                </a:lnTo>
                <a:lnTo>
                  <a:pt x="6632876" y="504537"/>
                </a:lnTo>
                <a:lnTo>
                  <a:pt x="6625429" y="464230"/>
                </a:lnTo>
                <a:lnTo>
                  <a:pt x="6616122" y="424767"/>
                </a:lnTo>
                <a:lnTo>
                  <a:pt x="6604748" y="385517"/>
                </a:lnTo>
                <a:lnTo>
                  <a:pt x="6585532" y="339182"/>
                </a:lnTo>
                <a:lnTo>
                  <a:pt x="6562500" y="295059"/>
                </a:lnTo>
                <a:lnTo>
                  <a:pt x="6535855" y="253348"/>
                </a:lnTo>
                <a:lnTo>
                  <a:pt x="6505795" y="214248"/>
                </a:lnTo>
                <a:lnTo>
                  <a:pt x="6472522" y="177961"/>
                </a:lnTo>
                <a:lnTo>
                  <a:pt x="6436236" y="144687"/>
                </a:lnTo>
                <a:lnTo>
                  <a:pt x="6397137" y="114626"/>
                </a:lnTo>
                <a:lnTo>
                  <a:pt x="6355426" y="87979"/>
                </a:lnTo>
                <a:lnTo>
                  <a:pt x="6311303" y="64945"/>
                </a:lnTo>
                <a:lnTo>
                  <a:pt x="6264968" y="45726"/>
                </a:lnTo>
                <a:lnTo>
                  <a:pt x="6225718" y="34354"/>
                </a:lnTo>
                <a:lnTo>
                  <a:pt x="6186255" y="25044"/>
                </a:lnTo>
                <a:lnTo>
                  <a:pt x="6145948" y="17589"/>
                </a:lnTo>
                <a:lnTo>
                  <a:pt x="6104164" y="11783"/>
                </a:lnTo>
                <a:lnTo>
                  <a:pt x="6060272" y="7420"/>
                </a:lnTo>
                <a:lnTo>
                  <a:pt x="6013640" y="4294"/>
                </a:lnTo>
                <a:lnTo>
                  <a:pt x="5963636" y="2198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06074" y="5526398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737" y="680850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54277" y="7055147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8246" y="4322257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00747" y="4563076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8737" y="4322257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54277" y="4563076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8246" y="680850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432160" y="6877142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3491" y="4322257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58925" y="4385072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73491" y="680850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5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58925" y="6877142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5754" y="5599694"/>
            <a:ext cx="567055" cy="8426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50" spc="1125" b="1">
                <a:latin typeface="Trebuchet MS"/>
                <a:cs typeface="Trebuchet MS"/>
              </a:rPr>
              <a:t>≤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811127" y="2719626"/>
            <a:ext cx="5733415" cy="6628130"/>
          </a:xfrm>
          <a:custGeom>
            <a:avLst/>
            <a:gdLst/>
            <a:ahLst/>
            <a:cxnLst/>
            <a:rect l="l" t="t" r="r" b="b"/>
            <a:pathLst>
              <a:path w="5733415" h="6628130">
                <a:moveTo>
                  <a:pt x="4695817" y="0"/>
                </a:moveTo>
                <a:lnTo>
                  <a:pt x="1042116" y="0"/>
                </a:lnTo>
                <a:lnTo>
                  <a:pt x="969654" y="29"/>
                </a:lnTo>
                <a:lnTo>
                  <a:pt x="841378" y="794"/>
                </a:lnTo>
                <a:lnTo>
                  <a:pt x="784452" y="1883"/>
                </a:lnTo>
                <a:lnTo>
                  <a:pt x="731589" y="3678"/>
                </a:lnTo>
                <a:lnTo>
                  <a:pt x="682235" y="6355"/>
                </a:lnTo>
                <a:lnTo>
                  <a:pt x="635831" y="10092"/>
                </a:lnTo>
                <a:lnTo>
                  <a:pt x="591820" y="15065"/>
                </a:lnTo>
                <a:lnTo>
                  <a:pt x="549646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661924"/>
                </a:lnTo>
                <a:lnTo>
                  <a:pt x="205" y="5725097"/>
                </a:lnTo>
                <a:lnTo>
                  <a:pt x="765" y="5786647"/>
                </a:lnTo>
                <a:lnTo>
                  <a:pt x="1853" y="5843575"/>
                </a:lnTo>
                <a:lnTo>
                  <a:pt x="3648" y="5896437"/>
                </a:lnTo>
                <a:lnTo>
                  <a:pt x="6326" y="5945792"/>
                </a:lnTo>
                <a:lnTo>
                  <a:pt x="10101" y="5992530"/>
                </a:lnTo>
                <a:lnTo>
                  <a:pt x="15062" y="6036377"/>
                </a:lnTo>
                <a:lnTo>
                  <a:pt x="21435" y="6078451"/>
                </a:lnTo>
                <a:lnTo>
                  <a:pt x="29400" y="6119293"/>
                </a:lnTo>
                <a:lnTo>
                  <a:pt x="39136" y="6159443"/>
                </a:lnTo>
                <a:lnTo>
                  <a:pt x="50817" y="6199444"/>
                </a:lnTo>
                <a:lnTo>
                  <a:pt x="70059" y="6246374"/>
                </a:lnTo>
                <a:lnTo>
                  <a:pt x="92823" y="6291288"/>
                </a:lnTo>
                <a:lnTo>
                  <a:pt x="118943" y="6334020"/>
                </a:lnTo>
                <a:lnTo>
                  <a:pt x="148249" y="6374402"/>
                </a:lnTo>
                <a:lnTo>
                  <a:pt x="180575" y="6412266"/>
                </a:lnTo>
                <a:lnTo>
                  <a:pt x="215754" y="6447445"/>
                </a:lnTo>
                <a:lnTo>
                  <a:pt x="253618" y="6479773"/>
                </a:lnTo>
                <a:lnTo>
                  <a:pt x="293999" y="6509080"/>
                </a:lnTo>
                <a:lnTo>
                  <a:pt x="336731" y="6535201"/>
                </a:lnTo>
                <a:lnTo>
                  <a:pt x="381645" y="6557968"/>
                </a:lnTo>
                <a:lnTo>
                  <a:pt x="428575" y="6577213"/>
                </a:lnTo>
                <a:lnTo>
                  <a:pt x="468578" y="6588895"/>
                </a:lnTo>
                <a:lnTo>
                  <a:pt x="508731" y="6598634"/>
                </a:lnTo>
                <a:lnTo>
                  <a:pt x="549574" y="6606609"/>
                </a:lnTo>
                <a:lnTo>
                  <a:pt x="591650" y="6612994"/>
                </a:lnTo>
                <a:lnTo>
                  <a:pt x="635497" y="6617967"/>
                </a:lnTo>
                <a:lnTo>
                  <a:pt x="681659" y="6621704"/>
                </a:lnTo>
                <a:lnTo>
                  <a:pt x="730675" y="6624381"/>
                </a:lnTo>
                <a:lnTo>
                  <a:pt x="783086" y="6626176"/>
                </a:lnTo>
                <a:lnTo>
                  <a:pt x="839435" y="6627265"/>
                </a:lnTo>
                <a:lnTo>
                  <a:pt x="1037509" y="6628059"/>
                </a:lnTo>
                <a:lnTo>
                  <a:pt x="4691199" y="6628059"/>
                </a:lnTo>
                <a:lnTo>
                  <a:pt x="4763664" y="6628030"/>
                </a:lnTo>
                <a:lnTo>
                  <a:pt x="4830392" y="6627824"/>
                </a:lnTo>
                <a:lnTo>
                  <a:pt x="4891941" y="6627265"/>
                </a:lnTo>
                <a:lnTo>
                  <a:pt x="4948868" y="6626176"/>
                </a:lnTo>
                <a:lnTo>
                  <a:pt x="5001730" y="6624381"/>
                </a:lnTo>
                <a:lnTo>
                  <a:pt x="5051085" y="6621704"/>
                </a:lnTo>
                <a:lnTo>
                  <a:pt x="5097488" y="6617967"/>
                </a:lnTo>
                <a:lnTo>
                  <a:pt x="5141497" y="6612994"/>
                </a:lnTo>
                <a:lnTo>
                  <a:pt x="5183670" y="6606609"/>
                </a:lnTo>
                <a:lnTo>
                  <a:pt x="5224564" y="6598634"/>
                </a:lnTo>
                <a:lnTo>
                  <a:pt x="5264735" y="6588895"/>
                </a:lnTo>
                <a:lnTo>
                  <a:pt x="5304740" y="6577213"/>
                </a:lnTo>
                <a:lnTo>
                  <a:pt x="5351670" y="6557968"/>
                </a:lnTo>
                <a:lnTo>
                  <a:pt x="5396584" y="6535201"/>
                </a:lnTo>
                <a:lnTo>
                  <a:pt x="5439316" y="6509080"/>
                </a:lnTo>
                <a:lnTo>
                  <a:pt x="5479698" y="6479773"/>
                </a:lnTo>
                <a:lnTo>
                  <a:pt x="5517562" y="6447445"/>
                </a:lnTo>
                <a:lnTo>
                  <a:pt x="5552742" y="6412266"/>
                </a:lnTo>
                <a:lnTo>
                  <a:pt x="5585069" y="6374402"/>
                </a:lnTo>
                <a:lnTo>
                  <a:pt x="5614377" y="6334020"/>
                </a:lnTo>
                <a:lnTo>
                  <a:pt x="5640498" y="6291288"/>
                </a:lnTo>
                <a:lnTo>
                  <a:pt x="5663264" y="6246374"/>
                </a:lnTo>
                <a:lnTo>
                  <a:pt x="5682509" y="6199444"/>
                </a:lnTo>
                <a:lnTo>
                  <a:pt x="5694192" y="6159441"/>
                </a:lnTo>
                <a:lnTo>
                  <a:pt x="5703935" y="6119271"/>
                </a:lnTo>
                <a:lnTo>
                  <a:pt x="5711916" y="6078379"/>
                </a:lnTo>
                <a:lnTo>
                  <a:pt x="5718309" y="6036206"/>
                </a:lnTo>
                <a:lnTo>
                  <a:pt x="5723290" y="5992196"/>
                </a:lnTo>
                <a:lnTo>
                  <a:pt x="5727000" y="5946369"/>
                </a:lnTo>
                <a:lnTo>
                  <a:pt x="5729678" y="5897354"/>
                </a:lnTo>
                <a:lnTo>
                  <a:pt x="5731473" y="5844943"/>
                </a:lnTo>
                <a:lnTo>
                  <a:pt x="5732561" y="5788595"/>
                </a:lnTo>
                <a:lnTo>
                  <a:pt x="5733120" y="5727769"/>
                </a:lnTo>
                <a:lnTo>
                  <a:pt x="5733326" y="5661924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088545" y="755997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90592" y="755997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197602" y="7674656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3" y="2027"/>
                </a:lnTo>
                <a:lnTo>
                  <a:pt x="418029" y="7977"/>
                </a:lnTo>
                <a:lnTo>
                  <a:pt x="367855" y="17652"/>
                </a:lnTo>
                <a:lnTo>
                  <a:pt x="319753" y="30856"/>
                </a:lnTo>
                <a:lnTo>
                  <a:pt x="273988" y="47391"/>
                </a:lnTo>
                <a:lnTo>
                  <a:pt x="230822" y="67058"/>
                </a:lnTo>
                <a:lnTo>
                  <a:pt x="190518" y="89662"/>
                </a:lnTo>
                <a:lnTo>
                  <a:pt x="153339" y="115005"/>
                </a:lnTo>
                <a:lnTo>
                  <a:pt x="119549" y="142889"/>
                </a:lnTo>
                <a:lnTo>
                  <a:pt x="89411" y="173117"/>
                </a:lnTo>
                <a:lnTo>
                  <a:pt x="63187" y="205492"/>
                </a:lnTo>
                <a:lnTo>
                  <a:pt x="41141" y="239816"/>
                </a:lnTo>
                <a:lnTo>
                  <a:pt x="23536" y="275892"/>
                </a:lnTo>
                <a:lnTo>
                  <a:pt x="10636" y="313522"/>
                </a:lnTo>
                <a:lnTo>
                  <a:pt x="2702" y="352510"/>
                </a:lnTo>
                <a:lnTo>
                  <a:pt x="0" y="392658"/>
                </a:lnTo>
                <a:lnTo>
                  <a:pt x="3464" y="437937"/>
                </a:lnTo>
                <a:lnTo>
                  <a:pt x="13597" y="481700"/>
                </a:lnTo>
                <a:lnTo>
                  <a:pt x="30004" y="523662"/>
                </a:lnTo>
                <a:lnTo>
                  <a:pt x="52293" y="563541"/>
                </a:lnTo>
                <a:lnTo>
                  <a:pt x="80070" y="601053"/>
                </a:lnTo>
                <a:lnTo>
                  <a:pt x="112943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09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097" y="723799"/>
                </a:lnTo>
                <a:lnTo>
                  <a:pt x="285761" y="741725"/>
                </a:lnTo>
                <a:lnTo>
                  <a:pt x="329651" y="756860"/>
                </a:lnTo>
                <a:lnTo>
                  <a:pt x="375571" y="768996"/>
                </a:lnTo>
                <a:lnTo>
                  <a:pt x="423323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97602" y="7674656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5050445" y="6552545"/>
            <a:ext cx="395922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702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110889" y="7705321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3"/>
                </a:lnTo>
                <a:lnTo>
                  <a:pt x="669081" y="769490"/>
                </a:lnTo>
                <a:lnTo>
                  <a:pt x="714264" y="757697"/>
                </a:lnTo>
                <a:lnTo>
                  <a:pt x="757487" y="742968"/>
                </a:lnTo>
                <a:lnTo>
                  <a:pt x="798574" y="725496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8"/>
                </a:lnTo>
                <a:lnTo>
                  <a:pt x="992072" y="565240"/>
                </a:lnTo>
                <a:lnTo>
                  <a:pt x="1015393" y="525100"/>
                </a:lnTo>
                <a:lnTo>
                  <a:pt x="1032668" y="482797"/>
                </a:lnTo>
                <a:lnTo>
                  <a:pt x="1043400" y="438569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110889" y="7705321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413194" y="3341499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10">
                <a:moveTo>
                  <a:pt x="1684524" y="0"/>
                </a:moveTo>
                <a:lnTo>
                  <a:pt x="276180" y="0"/>
                </a:lnTo>
                <a:lnTo>
                  <a:pt x="222982" y="210"/>
                </a:lnTo>
                <a:lnTo>
                  <a:pt x="180807" y="1684"/>
                </a:lnTo>
                <a:lnTo>
                  <a:pt x="113588" y="13476"/>
                </a:lnTo>
                <a:lnTo>
                  <a:pt x="52435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5"/>
                </a:lnTo>
                <a:lnTo>
                  <a:pt x="0" y="274954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5" y="1221362"/>
                </a:lnTo>
                <a:lnTo>
                  <a:pt x="113588" y="1260317"/>
                </a:lnTo>
                <a:lnTo>
                  <a:pt x="180655" y="1272109"/>
                </a:lnTo>
                <a:lnTo>
                  <a:pt x="222469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497" y="1273583"/>
                </a:lnTo>
                <a:lnTo>
                  <a:pt x="1778672" y="1272109"/>
                </a:lnTo>
                <a:lnTo>
                  <a:pt x="1845891" y="1260317"/>
                </a:lnTo>
                <a:lnTo>
                  <a:pt x="1907047" y="1221362"/>
                </a:lnTo>
                <a:lnTo>
                  <a:pt x="1946003" y="1160205"/>
                </a:lnTo>
                <a:lnTo>
                  <a:pt x="1957800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54"/>
                </a:lnTo>
                <a:lnTo>
                  <a:pt x="1959269" y="222982"/>
                </a:lnTo>
                <a:lnTo>
                  <a:pt x="1957777" y="180654"/>
                </a:lnTo>
                <a:lnTo>
                  <a:pt x="1946003" y="113588"/>
                </a:lnTo>
                <a:lnTo>
                  <a:pt x="1907047" y="52431"/>
                </a:lnTo>
                <a:lnTo>
                  <a:pt x="1845891" y="13476"/>
                </a:lnTo>
                <a:lnTo>
                  <a:pt x="1778825" y="1684"/>
                </a:lnTo>
                <a:lnTo>
                  <a:pt x="1737014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4730307" y="3714935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090904" y="5638185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09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9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9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501" y="1273583"/>
                </a:lnTo>
                <a:lnTo>
                  <a:pt x="1778677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10" y="1092986"/>
                </a:lnTo>
                <a:lnTo>
                  <a:pt x="1959279" y="1051328"/>
                </a:lnTo>
                <a:lnTo>
                  <a:pt x="1959490" y="998838"/>
                </a:lnTo>
                <a:lnTo>
                  <a:pt x="1959485" y="274965"/>
                </a:lnTo>
                <a:lnTo>
                  <a:pt x="1959279" y="222982"/>
                </a:lnTo>
                <a:lnTo>
                  <a:pt x="1957788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30" y="1684"/>
                </a:lnTo>
                <a:lnTo>
                  <a:pt x="1737018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7410853" y="6008059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62833" y="5599694"/>
            <a:ext cx="567055" cy="8426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50" spc="1125" b="1">
                <a:latin typeface="Trebuchet MS"/>
                <a:cs typeface="Trebuchet MS"/>
              </a:rPr>
              <a:t>≤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3573" y="10500069"/>
            <a:ext cx="992632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120" b="1">
                <a:solidFill>
                  <a:srgbClr val="0220B4"/>
                </a:solidFill>
                <a:latin typeface="Arial"/>
                <a:cs typeface="Arial"/>
              </a:rPr>
              <a:t>Aggregate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55" b="1">
                <a:solidFill>
                  <a:srgbClr val="0220B4"/>
                </a:solidFill>
                <a:latin typeface="Arial"/>
                <a:cs typeface="Arial"/>
              </a:rPr>
              <a:t>SizeOf(Module) </a:t>
            </a:r>
            <a:r>
              <a:rPr dirty="0" sz="3600" spc="-15" b="1">
                <a:solidFill>
                  <a:srgbClr val="0220B4"/>
                </a:solidFill>
                <a:latin typeface="Arial"/>
                <a:cs typeface="Arial"/>
              </a:rPr>
              <a:t>≤ </a:t>
            </a:r>
            <a:r>
              <a:rPr dirty="0" sz="3600" spc="-16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600" spc="-2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600" spc="-105" b="1">
                <a:solidFill>
                  <a:srgbClr val="0220B4"/>
                </a:solidFill>
                <a:latin typeface="Arial"/>
                <a:cs typeface="Arial"/>
              </a:rPr>
              <a:t>Context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5517" y="22847"/>
            <a:ext cx="9773920" cy="11285855"/>
          </a:xfrm>
          <a:custGeom>
            <a:avLst/>
            <a:gdLst/>
            <a:ahLst/>
            <a:cxnLst/>
            <a:rect l="l" t="t" r="r" b="b"/>
            <a:pathLst>
              <a:path w="9773919" h="11285855">
                <a:moveTo>
                  <a:pt x="4886856" y="0"/>
                </a:moveTo>
                <a:lnTo>
                  <a:pt x="0" y="2821432"/>
                </a:lnTo>
                <a:lnTo>
                  <a:pt x="0" y="8464286"/>
                </a:lnTo>
                <a:lnTo>
                  <a:pt x="4886856" y="11285708"/>
                </a:lnTo>
                <a:lnTo>
                  <a:pt x="9773712" y="8464286"/>
                </a:lnTo>
                <a:lnTo>
                  <a:pt x="9773712" y="2821432"/>
                </a:lnTo>
                <a:lnTo>
                  <a:pt x="4886856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1062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0" y="1946422"/>
                </a:lnTo>
                <a:lnTo>
                  <a:pt x="0" y="5839277"/>
                </a:lnTo>
                <a:lnTo>
                  <a:pt x="3371310" y="7785700"/>
                </a:lnTo>
                <a:lnTo>
                  <a:pt x="6742621" y="5839277"/>
                </a:lnTo>
                <a:lnTo>
                  <a:pt x="6742621" y="1946422"/>
                </a:lnTo>
                <a:lnTo>
                  <a:pt x="33713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1063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6742621" y="1946422"/>
                </a:lnTo>
                <a:lnTo>
                  <a:pt x="6742621" y="5839277"/>
                </a:lnTo>
                <a:lnTo>
                  <a:pt x="3371310" y="7785700"/>
                </a:lnTo>
                <a:lnTo>
                  <a:pt x="0" y="5839277"/>
                </a:lnTo>
                <a:lnTo>
                  <a:pt x="0" y="1946422"/>
                </a:lnTo>
                <a:lnTo>
                  <a:pt x="337131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63390" y="3170448"/>
            <a:ext cx="34061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41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9647" y="374722"/>
            <a:ext cx="5240020" cy="2835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 marR="5080" indent="502920">
              <a:lnSpc>
                <a:spcPct val="100000"/>
              </a:lnSpc>
              <a:spcBef>
                <a:spcPts val="135"/>
              </a:spcBef>
            </a:pPr>
            <a:r>
              <a:rPr dirty="0" spc="-1205"/>
              <a:t>Hexagonal  </a:t>
            </a:r>
            <a:r>
              <a:rPr dirty="0" spc="-670"/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6423" y="458489"/>
            <a:ext cx="72688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10"/>
              <a:t>What </a:t>
            </a:r>
            <a:r>
              <a:rPr dirty="0" spc="-980"/>
              <a:t>about</a:t>
            </a:r>
            <a:r>
              <a:rPr dirty="0" spc="-915"/>
              <a:t> </a:t>
            </a:r>
            <a:r>
              <a:rPr dirty="0" spc="-2430"/>
              <a:t>TESTS?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28940" y="4563076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0960" y="4573631"/>
            <a:ext cx="9677400" cy="1045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05">
                <a:latin typeface="Arial Black"/>
                <a:cs typeface="Arial Black"/>
              </a:rPr>
              <a:t>Business</a:t>
            </a:r>
            <a:r>
              <a:rPr dirty="0" sz="3950" spc="-235">
                <a:latin typeface="Arial Black"/>
                <a:cs typeface="Arial Black"/>
              </a:rPr>
              <a:t> </a:t>
            </a:r>
            <a:r>
              <a:rPr dirty="0" sz="3950" spc="-395">
                <a:latin typeface="Arial Black"/>
                <a:cs typeface="Arial Black"/>
              </a:rPr>
              <a:t>Invariants:</a:t>
            </a:r>
            <a:endParaRPr sz="3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should_not_allow_placeOrder_without_a_lineItem()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28940" y="6148368"/>
            <a:ext cx="8177530" cy="10934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40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450">
                <a:latin typeface="Arial Black"/>
                <a:cs typeface="Arial Black"/>
              </a:rPr>
              <a:t>Aggregate </a:t>
            </a:r>
            <a:r>
              <a:rPr dirty="0" sz="3950" spc="-420">
                <a:latin typeface="Arial Black"/>
                <a:cs typeface="Arial Black"/>
              </a:rPr>
              <a:t>Domain</a:t>
            </a:r>
            <a:r>
              <a:rPr dirty="0" sz="3950" spc="-229">
                <a:latin typeface="Arial Black"/>
                <a:cs typeface="Arial Black"/>
              </a:rPr>
              <a:t> </a:t>
            </a:r>
            <a:r>
              <a:rPr dirty="0" sz="3950" spc="-434">
                <a:latin typeface="Arial Black"/>
                <a:cs typeface="Arial Black"/>
              </a:rPr>
              <a:t>Events:</a:t>
            </a:r>
            <a:endParaRPr sz="3950">
              <a:latin typeface="Arial Black"/>
              <a:cs typeface="Arial Black"/>
            </a:endParaRPr>
          </a:p>
          <a:p>
            <a:pPr marL="724535">
              <a:lnSpc>
                <a:spcPct val="100000"/>
              </a:lnSpc>
              <a:spcBef>
                <a:spcPts val="23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should_fire_event_when_order_placed()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28940" y="7798580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40960" y="7809134"/>
            <a:ext cx="8470900" cy="1045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385">
                <a:latin typeface="Arial Black"/>
                <a:cs typeface="Arial Black"/>
              </a:rPr>
              <a:t>Policies:</a:t>
            </a:r>
            <a:endParaRPr sz="3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600" spc="20">
                <a:solidFill>
                  <a:srgbClr val="0220B4"/>
                </a:solidFill>
                <a:latin typeface="Courier New"/>
                <a:cs typeface="Courier New"/>
              </a:rPr>
              <a:t>should_check_inventory_when_order_placed()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5517" y="22847"/>
            <a:ext cx="9773920" cy="11285855"/>
          </a:xfrm>
          <a:custGeom>
            <a:avLst/>
            <a:gdLst/>
            <a:ahLst/>
            <a:cxnLst/>
            <a:rect l="l" t="t" r="r" b="b"/>
            <a:pathLst>
              <a:path w="9773919" h="11285855">
                <a:moveTo>
                  <a:pt x="4886856" y="0"/>
                </a:moveTo>
                <a:lnTo>
                  <a:pt x="0" y="2821432"/>
                </a:lnTo>
                <a:lnTo>
                  <a:pt x="0" y="8464286"/>
                </a:lnTo>
                <a:lnTo>
                  <a:pt x="4886856" y="11285708"/>
                </a:lnTo>
                <a:lnTo>
                  <a:pt x="9773712" y="8464286"/>
                </a:lnTo>
                <a:lnTo>
                  <a:pt x="9773712" y="2821432"/>
                </a:lnTo>
                <a:lnTo>
                  <a:pt x="4886856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1062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0" y="1946422"/>
                </a:lnTo>
                <a:lnTo>
                  <a:pt x="0" y="5839277"/>
                </a:lnTo>
                <a:lnTo>
                  <a:pt x="3371310" y="7785700"/>
                </a:lnTo>
                <a:lnTo>
                  <a:pt x="6742621" y="5839277"/>
                </a:lnTo>
                <a:lnTo>
                  <a:pt x="6742621" y="1946422"/>
                </a:lnTo>
                <a:lnTo>
                  <a:pt x="33713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1063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6742621" y="1946422"/>
                </a:lnTo>
                <a:lnTo>
                  <a:pt x="6742621" y="5839277"/>
                </a:lnTo>
                <a:lnTo>
                  <a:pt x="3371310" y="7785700"/>
                </a:lnTo>
                <a:lnTo>
                  <a:pt x="0" y="5839277"/>
                </a:lnTo>
                <a:lnTo>
                  <a:pt x="0" y="1946422"/>
                </a:lnTo>
                <a:lnTo>
                  <a:pt x="337131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63390" y="3170448"/>
            <a:ext cx="34061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41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36942" y="4748490"/>
            <a:ext cx="4471035" cy="3149600"/>
          </a:xfrm>
          <a:custGeom>
            <a:avLst/>
            <a:gdLst/>
            <a:ahLst/>
            <a:cxnLst/>
            <a:rect l="l" t="t" r="r" b="b"/>
            <a:pathLst>
              <a:path w="4471034" h="3149600">
                <a:moveTo>
                  <a:pt x="1447014" y="3136900"/>
                </a:moveTo>
                <a:lnTo>
                  <a:pt x="916002" y="3136900"/>
                </a:lnTo>
                <a:lnTo>
                  <a:pt x="957563" y="3149600"/>
                </a:lnTo>
                <a:lnTo>
                  <a:pt x="1400455" y="3149600"/>
                </a:lnTo>
                <a:lnTo>
                  <a:pt x="1447014" y="3136900"/>
                </a:lnTo>
                <a:close/>
              </a:path>
              <a:path w="4471034" h="3149600">
                <a:moveTo>
                  <a:pt x="1636338" y="3111500"/>
                </a:moveTo>
                <a:lnTo>
                  <a:pt x="794877" y="3111500"/>
                </a:lnTo>
                <a:lnTo>
                  <a:pt x="875020" y="3136900"/>
                </a:lnTo>
                <a:lnTo>
                  <a:pt x="1493903" y="3136900"/>
                </a:lnTo>
                <a:lnTo>
                  <a:pt x="1541100" y="3124200"/>
                </a:lnTo>
                <a:lnTo>
                  <a:pt x="1588586" y="3124200"/>
                </a:lnTo>
                <a:lnTo>
                  <a:pt x="1636338" y="3111500"/>
                </a:lnTo>
                <a:close/>
              </a:path>
              <a:path w="4471034" h="3149600">
                <a:moveTo>
                  <a:pt x="3323483" y="50800"/>
                </a:moveTo>
                <a:lnTo>
                  <a:pt x="2323656" y="50800"/>
                </a:lnTo>
                <a:lnTo>
                  <a:pt x="2234168" y="76200"/>
                </a:lnTo>
                <a:lnTo>
                  <a:pt x="2189212" y="76200"/>
                </a:lnTo>
                <a:lnTo>
                  <a:pt x="2008234" y="127000"/>
                </a:lnTo>
                <a:lnTo>
                  <a:pt x="1962753" y="152400"/>
                </a:lnTo>
                <a:lnTo>
                  <a:pt x="1825919" y="190500"/>
                </a:lnTo>
                <a:lnTo>
                  <a:pt x="1780211" y="215900"/>
                </a:lnTo>
                <a:lnTo>
                  <a:pt x="1734474" y="228600"/>
                </a:lnTo>
                <a:lnTo>
                  <a:pt x="1688718" y="254000"/>
                </a:lnTo>
                <a:lnTo>
                  <a:pt x="1642954" y="266700"/>
                </a:lnTo>
                <a:lnTo>
                  <a:pt x="1187204" y="520700"/>
                </a:lnTo>
                <a:lnTo>
                  <a:pt x="1142055" y="558800"/>
                </a:lnTo>
                <a:lnTo>
                  <a:pt x="1097026" y="584200"/>
                </a:lnTo>
                <a:lnTo>
                  <a:pt x="1052128" y="622300"/>
                </a:lnTo>
                <a:lnTo>
                  <a:pt x="1007372" y="647700"/>
                </a:lnTo>
                <a:lnTo>
                  <a:pt x="918328" y="723900"/>
                </a:lnTo>
                <a:lnTo>
                  <a:pt x="874061" y="749300"/>
                </a:lnTo>
                <a:lnTo>
                  <a:pt x="786093" y="825500"/>
                </a:lnTo>
                <a:lnTo>
                  <a:pt x="710798" y="901700"/>
                </a:lnTo>
                <a:lnTo>
                  <a:pt x="673734" y="927100"/>
                </a:lnTo>
                <a:lnTo>
                  <a:pt x="637127" y="965200"/>
                </a:lnTo>
                <a:lnTo>
                  <a:pt x="601025" y="1003300"/>
                </a:lnTo>
                <a:lnTo>
                  <a:pt x="565481" y="1041400"/>
                </a:lnTo>
                <a:lnTo>
                  <a:pt x="530543" y="1079500"/>
                </a:lnTo>
                <a:lnTo>
                  <a:pt x="496263" y="1117600"/>
                </a:lnTo>
                <a:lnTo>
                  <a:pt x="462690" y="1143000"/>
                </a:lnTo>
                <a:lnTo>
                  <a:pt x="429875" y="1181100"/>
                </a:lnTo>
                <a:lnTo>
                  <a:pt x="397869" y="1219200"/>
                </a:lnTo>
                <a:lnTo>
                  <a:pt x="366721" y="1270000"/>
                </a:lnTo>
                <a:lnTo>
                  <a:pt x="336482" y="1308100"/>
                </a:lnTo>
                <a:lnTo>
                  <a:pt x="307201" y="1346200"/>
                </a:lnTo>
                <a:lnTo>
                  <a:pt x="278931" y="1384300"/>
                </a:lnTo>
                <a:lnTo>
                  <a:pt x="251719" y="1422400"/>
                </a:lnTo>
                <a:lnTo>
                  <a:pt x="225618" y="1460500"/>
                </a:lnTo>
                <a:lnTo>
                  <a:pt x="200677" y="1498600"/>
                </a:lnTo>
                <a:lnTo>
                  <a:pt x="176947" y="1549400"/>
                </a:lnTo>
                <a:lnTo>
                  <a:pt x="154478" y="1587500"/>
                </a:lnTo>
                <a:lnTo>
                  <a:pt x="133319" y="1625600"/>
                </a:lnTo>
                <a:lnTo>
                  <a:pt x="113523" y="1676400"/>
                </a:lnTo>
                <a:lnTo>
                  <a:pt x="95138" y="1714500"/>
                </a:lnTo>
                <a:lnTo>
                  <a:pt x="78215" y="1752600"/>
                </a:lnTo>
                <a:lnTo>
                  <a:pt x="62804" y="1803400"/>
                </a:lnTo>
                <a:lnTo>
                  <a:pt x="48956" y="1841500"/>
                </a:lnTo>
                <a:lnTo>
                  <a:pt x="36721" y="1879600"/>
                </a:lnTo>
                <a:lnTo>
                  <a:pt x="26149" y="1930400"/>
                </a:lnTo>
                <a:lnTo>
                  <a:pt x="17291" y="1968500"/>
                </a:lnTo>
                <a:lnTo>
                  <a:pt x="10197" y="2019300"/>
                </a:lnTo>
                <a:lnTo>
                  <a:pt x="4916" y="2057400"/>
                </a:lnTo>
                <a:lnTo>
                  <a:pt x="1501" y="2095500"/>
                </a:lnTo>
                <a:lnTo>
                  <a:pt x="0" y="2146300"/>
                </a:lnTo>
                <a:lnTo>
                  <a:pt x="463" y="2184400"/>
                </a:lnTo>
                <a:lnTo>
                  <a:pt x="2943" y="2235200"/>
                </a:lnTo>
                <a:lnTo>
                  <a:pt x="7488" y="2273300"/>
                </a:lnTo>
                <a:lnTo>
                  <a:pt x="14148" y="2324100"/>
                </a:lnTo>
                <a:lnTo>
                  <a:pt x="22976" y="2362200"/>
                </a:lnTo>
                <a:lnTo>
                  <a:pt x="34019" y="2413000"/>
                </a:lnTo>
                <a:lnTo>
                  <a:pt x="47330" y="2451100"/>
                </a:lnTo>
                <a:lnTo>
                  <a:pt x="62957" y="2501900"/>
                </a:lnTo>
                <a:lnTo>
                  <a:pt x="80952" y="2540000"/>
                </a:lnTo>
                <a:lnTo>
                  <a:pt x="99571" y="2578100"/>
                </a:lnTo>
                <a:lnTo>
                  <a:pt x="119311" y="2616200"/>
                </a:lnTo>
                <a:lnTo>
                  <a:pt x="140150" y="2654300"/>
                </a:lnTo>
                <a:lnTo>
                  <a:pt x="162067" y="2692400"/>
                </a:lnTo>
                <a:lnTo>
                  <a:pt x="185042" y="2730500"/>
                </a:lnTo>
                <a:lnTo>
                  <a:pt x="209055" y="2755900"/>
                </a:lnTo>
                <a:lnTo>
                  <a:pt x="234083" y="2794000"/>
                </a:lnTo>
                <a:lnTo>
                  <a:pt x="287105" y="2844800"/>
                </a:lnTo>
                <a:lnTo>
                  <a:pt x="343942" y="2895600"/>
                </a:lnTo>
                <a:lnTo>
                  <a:pt x="373739" y="2921000"/>
                </a:lnTo>
                <a:lnTo>
                  <a:pt x="404428" y="2946400"/>
                </a:lnTo>
                <a:lnTo>
                  <a:pt x="435987" y="2971800"/>
                </a:lnTo>
                <a:lnTo>
                  <a:pt x="468395" y="2984500"/>
                </a:lnTo>
                <a:lnTo>
                  <a:pt x="501633" y="3009900"/>
                </a:lnTo>
                <a:lnTo>
                  <a:pt x="535679" y="3022600"/>
                </a:lnTo>
                <a:lnTo>
                  <a:pt x="570511" y="3048000"/>
                </a:lnTo>
                <a:lnTo>
                  <a:pt x="642456" y="3073400"/>
                </a:lnTo>
                <a:lnTo>
                  <a:pt x="755757" y="3111500"/>
                </a:lnTo>
                <a:lnTo>
                  <a:pt x="1684337" y="3111500"/>
                </a:lnTo>
                <a:lnTo>
                  <a:pt x="1780990" y="3086100"/>
                </a:lnTo>
                <a:lnTo>
                  <a:pt x="1829603" y="3086100"/>
                </a:lnTo>
                <a:lnTo>
                  <a:pt x="2271958" y="2971800"/>
                </a:lnTo>
                <a:lnTo>
                  <a:pt x="2321265" y="2946400"/>
                </a:lnTo>
                <a:lnTo>
                  <a:pt x="2517834" y="2895600"/>
                </a:lnTo>
                <a:lnTo>
                  <a:pt x="2566708" y="2870200"/>
                </a:lnTo>
                <a:lnTo>
                  <a:pt x="2663987" y="2844800"/>
                </a:lnTo>
                <a:lnTo>
                  <a:pt x="2712351" y="2819400"/>
                </a:lnTo>
                <a:lnTo>
                  <a:pt x="2760504" y="2806700"/>
                </a:lnTo>
                <a:lnTo>
                  <a:pt x="2806656" y="2781300"/>
                </a:lnTo>
                <a:lnTo>
                  <a:pt x="2899480" y="2755900"/>
                </a:lnTo>
                <a:lnTo>
                  <a:pt x="2946066" y="2730500"/>
                </a:lnTo>
                <a:lnTo>
                  <a:pt x="3039375" y="2705100"/>
                </a:lnTo>
                <a:lnTo>
                  <a:pt x="3086012" y="2679700"/>
                </a:lnTo>
                <a:lnTo>
                  <a:pt x="3132583" y="2667000"/>
                </a:lnTo>
                <a:lnTo>
                  <a:pt x="3179042" y="2641600"/>
                </a:lnTo>
                <a:lnTo>
                  <a:pt x="3225350" y="2628900"/>
                </a:lnTo>
                <a:lnTo>
                  <a:pt x="3271462" y="2603500"/>
                </a:lnTo>
                <a:lnTo>
                  <a:pt x="3317337" y="2590800"/>
                </a:lnTo>
                <a:lnTo>
                  <a:pt x="3362932" y="2565400"/>
                </a:lnTo>
                <a:lnTo>
                  <a:pt x="3408204" y="2552700"/>
                </a:lnTo>
                <a:lnTo>
                  <a:pt x="3453111" y="2527300"/>
                </a:lnTo>
                <a:lnTo>
                  <a:pt x="3497611" y="2514600"/>
                </a:lnTo>
                <a:lnTo>
                  <a:pt x="3585220" y="2463800"/>
                </a:lnTo>
                <a:lnTo>
                  <a:pt x="3628243" y="2451100"/>
                </a:lnTo>
                <a:lnTo>
                  <a:pt x="3712515" y="2400300"/>
                </a:lnTo>
                <a:lnTo>
                  <a:pt x="3753679" y="2374900"/>
                </a:lnTo>
                <a:lnTo>
                  <a:pt x="3794139" y="2349500"/>
                </a:lnTo>
                <a:lnTo>
                  <a:pt x="3833852" y="2324100"/>
                </a:lnTo>
                <a:lnTo>
                  <a:pt x="3872775" y="2298700"/>
                </a:lnTo>
                <a:lnTo>
                  <a:pt x="3910866" y="2273300"/>
                </a:lnTo>
                <a:lnTo>
                  <a:pt x="3948083" y="2247900"/>
                </a:lnTo>
                <a:lnTo>
                  <a:pt x="3984383" y="2222500"/>
                </a:lnTo>
                <a:lnTo>
                  <a:pt x="4019724" y="2197100"/>
                </a:lnTo>
                <a:lnTo>
                  <a:pt x="4054062" y="2171700"/>
                </a:lnTo>
                <a:lnTo>
                  <a:pt x="4087357" y="2133600"/>
                </a:lnTo>
                <a:lnTo>
                  <a:pt x="4119565" y="2108200"/>
                </a:lnTo>
                <a:lnTo>
                  <a:pt x="4150644" y="2082800"/>
                </a:lnTo>
                <a:lnTo>
                  <a:pt x="4180551" y="2044700"/>
                </a:lnTo>
                <a:lnTo>
                  <a:pt x="4209244" y="2006600"/>
                </a:lnTo>
                <a:lnTo>
                  <a:pt x="4236681" y="1981200"/>
                </a:lnTo>
                <a:lnTo>
                  <a:pt x="4262818" y="1943100"/>
                </a:lnTo>
                <a:lnTo>
                  <a:pt x="4287614" y="1917700"/>
                </a:lnTo>
                <a:lnTo>
                  <a:pt x="4311026" y="1879600"/>
                </a:lnTo>
                <a:lnTo>
                  <a:pt x="4333012" y="1841500"/>
                </a:lnTo>
                <a:lnTo>
                  <a:pt x="4353529" y="1803400"/>
                </a:lnTo>
                <a:lnTo>
                  <a:pt x="4372535" y="1765300"/>
                </a:lnTo>
                <a:lnTo>
                  <a:pt x="4389987" y="1727200"/>
                </a:lnTo>
                <a:lnTo>
                  <a:pt x="4405843" y="1689100"/>
                </a:lnTo>
                <a:lnTo>
                  <a:pt x="4420060" y="1638300"/>
                </a:lnTo>
                <a:lnTo>
                  <a:pt x="4432596" y="1600200"/>
                </a:lnTo>
                <a:lnTo>
                  <a:pt x="4443409" y="1562100"/>
                </a:lnTo>
                <a:lnTo>
                  <a:pt x="4452455" y="1511300"/>
                </a:lnTo>
                <a:lnTo>
                  <a:pt x="4459693" y="1473200"/>
                </a:lnTo>
                <a:lnTo>
                  <a:pt x="4465080" y="1422400"/>
                </a:lnTo>
                <a:lnTo>
                  <a:pt x="4468018" y="1384300"/>
                </a:lnTo>
                <a:lnTo>
                  <a:pt x="4469938" y="1346200"/>
                </a:lnTo>
                <a:lnTo>
                  <a:pt x="4470852" y="1308100"/>
                </a:lnTo>
                <a:lnTo>
                  <a:pt x="4470771" y="1282700"/>
                </a:lnTo>
                <a:lnTo>
                  <a:pt x="4469706" y="1244600"/>
                </a:lnTo>
                <a:lnTo>
                  <a:pt x="4467666" y="1206500"/>
                </a:lnTo>
                <a:lnTo>
                  <a:pt x="4464663" y="1168400"/>
                </a:lnTo>
                <a:lnTo>
                  <a:pt x="4460707" y="1143000"/>
                </a:lnTo>
                <a:lnTo>
                  <a:pt x="4455810" y="1104900"/>
                </a:lnTo>
                <a:lnTo>
                  <a:pt x="4449982" y="1079500"/>
                </a:lnTo>
                <a:lnTo>
                  <a:pt x="4443233" y="1041400"/>
                </a:lnTo>
                <a:lnTo>
                  <a:pt x="4435575" y="1003300"/>
                </a:lnTo>
                <a:lnTo>
                  <a:pt x="4427018" y="977900"/>
                </a:lnTo>
                <a:lnTo>
                  <a:pt x="4417573" y="939800"/>
                </a:lnTo>
                <a:lnTo>
                  <a:pt x="4407250" y="914400"/>
                </a:lnTo>
                <a:lnTo>
                  <a:pt x="4396061" y="889000"/>
                </a:lnTo>
                <a:lnTo>
                  <a:pt x="4384016" y="850900"/>
                </a:lnTo>
                <a:lnTo>
                  <a:pt x="4371125" y="825500"/>
                </a:lnTo>
                <a:lnTo>
                  <a:pt x="4357400" y="800100"/>
                </a:lnTo>
                <a:lnTo>
                  <a:pt x="4342851" y="762000"/>
                </a:lnTo>
                <a:lnTo>
                  <a:pt x="4327490" y="736600"/>
                </a:lnTo>
                <a:lnTo>
                  <a:pt x="4311325" y="711200"/>
                </a:lnTo>
                <a:lnTo>
                  <a:pt x="4294370" y="685800"/>
                </a:lnTo>
                <a:lnTo>
                  <a:pt x="4276633" y="660400"/>
                </a:lnTo>
                <a:lnTo>
                  <a:pt x="4258127" y="622300"/>
                </a:lnTo>
                <a:lnTo>
                  <a:pt x="4218846" y="571500"/>
                </a:lnTo>
                <a:lnTo>
                  <a:pt x="4176613" y="520700"/>
                </a:lnTo>
                <a:lnTo>
                  <a:pt x="4154417" y="508000"/>
                </a:lnTo>
                <a:lnTo>
                  <a:pt x="4131515" y="482600"/>
                </a:lnTo>
                <a:lnTo>
                  <a:pt x="4107917" y="457200"/>
                </a:lnTo>
                <a:lnTo>
                  <a:pt x="4083636" y="431800"/>
                </a:lnTo>
                <a:lnTo>
                  <a:pt x="4058681" y="406400"/>
                </a:lnTo>
                <a:lnTo>
                  <a:pt x="4033063" y="393700"/>
                </a:lnTo>
                <a:lnTo>
                  <a:pt x="4006793" y="368300"/>
                </a:lnTo>
                <a:lnTo>
                  <a:pt x="3979882" y="342900"/>
                </a:lnTo>
                <a:lnTo>
                  <a:pt x="3952339" y="330200"/>
                </a:lnTo>
                <a:lnTo>
                  <a:pt x="3924177" y="304800"/>
                </a:lnTo>
                <a:lnTo>
                  <a:pt x="3895406" y="292100"/>
                </a:lnTo>
                <a:lnTo>
                  <a:pt x="3866037" y="266700"/>
                </a:lnTo>
                <a:lnTo>
                  <a:pt x="3805545" y="241300"/>
                </a:lnTo>
                <a:lnTo>
                  <a:pt x="3774444" y="215900"/>
                </a:lnTo>
                <a:lnTo>
                  <a:pt x="3677851" y="177800"/>
                </a:lnTo>
                <a:lnTo>
                  <a:pt x="3644592" y="152400"/>
                </a:lnTo>
                <a:lnTo>
                  <a:pt x="3541784" y="114300"/>
                </a:lnTo>
                <a:lnTo>
                  <a:pt x="3506539" y="101600"/>
                </a:lnTo>
                <a:lnTo>
                  <a:pt x="3470824" y="101600"/>
                </a:lnTo>
                <a:lnTo>
                  <a:pt x="3323483" y="50800"/>
                </a:lnTo>
                <a:close/>
              </a:path>
              <a:path w="4471034" h="3149600">
                <a:moveTo>
                  <a:pt x="3169484" y="25400"/>
                </a:moveTo>
                <a:lnTo>
                  <a:pt x="2456673" y="25400"/>
                </a:lnTo>
                <a:lnTo>
                  <a:pt x="2368168" y="50800"/>
                </a:lnTo>
                <a:lnTo>
                  <a:pt x="3285580" y="50800"/>
                </a:lnTo>
                <a:lnTo>
                  <a:pt x="3247272" y="38100"/>
                </a:lnTo>
                <a:lnTo>
                  <a:pt x="3208570" y="38100"/>
                </a:lnTo>
                <a:lnTo>
                  <a:pt x="3169484" y="25400"/>
                </a:lnTo>
                <a:close/>
              </a:path>
              <a:path w="4471034" h="3149600">
                <a:moveTo>
                  <a:pt x="3090202" y="12700"/>
                </a:moveTo>
                <a:lnTo>
                  <a:pt x="2587972" y="12700"/>
                </a:lnTo>
                <a:lnTo>
                  <a:pt x="2544414" y="25400"/>
                </a:lnTo>
                <a:lnTo>
                  <a:pt x="3130024" y="25400"/>
                </a:lnTo>
                <a:lnTo>
                  <a:pt x="3090202" y="12700"/>
                </a:lnTo>
                <a:close/>
              </a:path>
              <a:path w="4471034" h="3149600">
                <a:moveTo>
                  <a:pt x="2927504" y="0"/>
                </a:moveTo>
                <a:lnTo>
                  <a:pt x="2717264" y="0"/>
                </a:lnTo>
                <a:lnTo>
                  <a:pt x="2674407" y="12700"/>
                </a:lnTo>
                <a:lnTo>
                  <a:pt x="2968669" y="12700"/>
                </a:lnTo>
                <a:lnTo>
                  <a:pt x="2927504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541891" y="5704403"/>
            <a:ext cx="1266190" cy="12928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95885" marR="5080" indent="-83820">
              <a:lnSpc>
                <a:spcPct val="102200"/>
              </a:lnSpc>
              <a:spcBef>
                <a:spcPts val="15"/>
              </a:spcBef>
            </a:pPr>
            <a:r>
              <a:rPr dirty="0" sz="4100" spc="-635">
                <a:solidFill>
                  <a:srgbClr val="0A253C"/>
                </a:solidFill>
                <a:latin typeface="Arial"/>
                <a:cs typeface="Arial"/>
              </a:rPr>
              <a:t>Domain  </a:t>
            </a:r>
            <a:r>
              <a:rPr dirty="0" sz="4100" spc="-545">
                <a:solidFill>
                  <a:srgbClr val="0A253C"/>
                </a:solidFill>
                <a:latin typeface="Arial"/>
                <a:cs typeface="Arial"/>
              </a:rPr>
              <a:t>Model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9647" y="374722"/>
            <a:ext cx="5240020" cy="2835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 marR="5080" indent="502920">
              <a:lnSpc>
                <a:spcPct val="100000"/>
              </a:lnSpc>
              <a:spcBef>
                <a:spcPts val="135"/>
              </a:spcBef>
            </a:pPr>
            <a:r>
              <a:rPr dirty="0" spc="-1205"/>
              <a:t>Hexagonal  </a:t>
            </a:r>
            <a:r>
              <a:rPr dirty="0" spc="-670"/>
              <a:t>Architecture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2727" y="4900365"/>
            <a:ext cx="65716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05">
                <a:latin typeface="Arial Black"/>
                <a:cs typeface="Arial Black"/>
              </a:rPr>
              <a:t>Domain </a:t>
            </a:r>
            <a:r>
              <a:rPr dirty="0" sz="2950" spc="-280">
                <a:latin typeface="Arial Black"/>
                <a:cs typeface="Arial Black"/>
              </a:rPr>
              <a:t>Model </a:t>
            </a:r>
            <a:r>
              <a:rPr dirty="0" sz="2950" spc="-320">
                <a:latin typeface="Arial Black"/>
                <a:cs typeface="Arial Black"/>
              </a:rPr>
              <a:t>(Aggregates, </a:t>
            </a:r>
            <a:r>
              <a:rPr dirty="0" sz="2950" spc="-285">
                <a:latin typeface="Arial Black"/>
                <a:cs typeface="Arial Black"/>
              </a:rPr>
              <a:t>etc.)  </a:t>
            </a:r>
            <a:r>
              <a:rPr dirty="0" sz="2950" spc="-345">
                <a:latin typeface="Arial Black"/>
                <a:cs typeface="Arial Black"/>
              </a:rPr>
              <a:t>wrapped </a:t>
            </a:r>
            <a:r>
              <a:rPr dirty="0" sz="2950" spc="-305">
                <a:latin typeface="Arial Black"/>
                <a:cs typeface="Arial Black"/>
              </a:rPr>
              <a:t>by </a:t>
            </a:r>
            <a:r>
              <a:rPr dirty="0" sz="2950" spc="-310">
                <a:latin typeface="Arial Black"/>
                <a:cs typeface="Arial Black"/>
              </a:rPr>
              <a:t>an </a:t>
            </a:r>
            <a:r>
              <a:rPr dirty="0" sz="2950" spc="-300">
                <a:latin typeface="Arial Black"/>
                <a:cs typeface="Arial Black"/>
              </a:rPr>
              <a:t>Application</a:t>
            </a:r>
            <a:r>
              <a:rPr dirty="0" sz="2950" spc="-65">
                <a:latin typeface="Arial Black"/>
                <a:cs typeface="Arial Black"/>
              </a:rPr>
              <a:t> </a:t>
            </a:r>
            <a:r>
              <a:rPr dirty="0" sz="2950" spc="-330">
                <a:latin typeface="Arial Black"/>
                <a:cs typeface="Arial Black"/>
              </a:rPr>
              <a:t>Service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5517" y="22847"/>
            <a:ext cx="9773920" cy="11285855"/>
          </a:xfrm>
          <a:custGeom>
            <a:avLst/>
            <a:gdLst/>
            <a:ahLst/>
            <a:cxnLst/>
            <a:rect l="l" t="t" r="r" b="b"/>
            <a:pathLst>
              <a:path w="9773919" h="11285855">
                <a:moveTo>
                  <a:pt x="4886856" y="0"/>
                </a:moveTo>
                <a:lnTo>
                  <a:pt x="0" y="2821432"/>
                </a:lnTo>
                <a:lnTo>
                  <a:pt x="0" y="8464286"/>
                </a:lnTo>
                <a:lnTo>
                  <a:pt x="4886856" y="11285708"/>
                </a:lnTo>
                <a:lnTo>
                  <a:pt x="9773712" y="8464286"/>
                </a:lnTo>
                <a:lnTo>
                  <a:pt x="9773712" y="2821432"/>
                </a:lnTo>
                <a:lnTo>
                  <a:pt x="4886856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1062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0" y="1946422"/>
                </a:lnTo>
                <a:lnTo>
                  <a:pt x="0" y="5839277"/>
                </a:lnTo>
                <a:lnTo>
                  <a:pt x="3371310" y="7785700"/>
                </a:lnTo>
                <a:lnTo>
                  <a:pt x="6742621" y="5839277"/>
                </a:lnTo>
                <a:lnTo>
                  <a:pt x="6742621" y="1946422"/>
                </a:lnTo>
                <a:lnTo>
                  <a:pt x="33713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1063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6742621" y="1946422"/>
                </a:lnTo>
                <a:lnTo>
                  <a:pt x="6742621" y="5839277"/>
                </a:lnTo>
                <a:lnTo>
                  <a:pt x="3371310" y="7785700"/>
                </a:lnTo>
                <a:lnTo>
                  <a:pt x="0" y="5839277"/>
                </a:lnTo>
                <a:lnTo>
                  <a:pt x="0" y="1946422"/>
                </a:lnTo>
                <a:lnTo>
                  <a:pt x="337131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63390" y="3170448"/>
            <a:ext cx="34061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41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36942" y="4748490"/>
            <a:ext cx="4471035" cy="3149600"/>
          </a:xfrm>
          <a:custGeom>
            <a:avLst/>
            <a:gdLst/>
            <a:ahLst/>
            <a:cxnLst/>
            <a:rect l="l" t="t" r="r" b="b"/>
            <a:pathLst>
              <a:path w="4471034" h="3149600">
                <a:moveTo>
                  <a:pt x="1447014" y="3136900"/>
                </a:moveTo>
                <a:lnTo>
                  <a:pt x="916002" y="3136900"/>
                </a:lnTo>
                <a:lnTo>
                  <a:pt x="957563" y="3149600"/>
                </a:lnTo>
                <a:lnTo>
                  <a:pt x="1400455" y="3149600"/>
                </a:lnTo>
                <a:lnTo>
                  <a:pt x="1447014" y="3136900"/>
                </a:lnTo>
                <a:close/>
              </a:path>
              <a:path w="4471034" h="3149600">
                <a:moveTo>
                  <a:pt x="1636338" y="3111500"/>
                </a:moveTo>
                <a:lnTo>
                  <a:pt x="794877" y="3111500"/>
                </a:lnTo>
                <a:lnTo>
                  <a:pt x="875020" y="3136900"/>
                </a:lnTo>
                <a:lnTo>
                  <a:pt x="1493903" y="3136900"/>
                </a:lnTo>
                <a:lnTo>
                  <a:pt x="1541100" y="3124200"/>
                </a:lnTo>
                <a:lnTo>
                  <a:pt x="1588586" y="3124200"/>
                </a:lnTo>
                <a:lnTo>
                  <a:pt x="1636338" y="3111500"/>
                </a:lnTo>
                <a:close/>
              </a:path>
              <a:path w="4471034" h="3149600">
                <a:moveTo>
                  <a:pt x="3323483" y="50800"/>
                </a:moveTo>
                <a:lnTo>
                  <a:pt x="2323656" y="50800"/>
                </a:lnTo>
                <a:lnTo>
                  <a:pt x="2234168" y="76200"/>
                </a:lnTo>
                <a:lnTo>
                  <a:pt x="2189212" y="76200"/>
                </a:lnTo>
                <a:lnTo>
                  <a:pt x="2008234" y="127000"/>
                </a:lnTo>
                <a:lnTo>
                  <a:pt x="1962753" y="152400"/>
                </a:lnTo>
                <a:lnTo>
                  <a:pt x="1825919" y="190500"/>
                </a:lnTo>
                <a:lnTo>
                  <a:pt x="1780211" y="215900"/>
                </a:lnTo>
                <a:lnTo>
                  <a:pt x="1734474" y="228600"/>
                </a:lnTo>
                <a:lnTo>
                  <a:pt x="1688718" y="254000"/>
                </a:lnTo>
                <a:lnTo>
                  <a:pt x="1642954" y="266700"/>
                </a:lnTo>
                <a:lnTo>
                  <a:pt x="1187204" y="520700"/>
                </a:lnTo>
                <a:lnTo>
                  <a:pt x="1142055" y="558800"/>
                </a:lnTo>
                <a:lnTo>
                  <a:pt x="1097026" y="584200"/>
                </a:lnTo>
                <a:lnTo>
                  <a:pt x="1052128" y="622300"/>
                </a:lnTo>
                <a:lnTo>
                  <a:pt x="1007372" y="647700"/>
                </a:lnTo>
                <a:lnTo>
                  <a:pt x="918328" y="723900"/>
                </a:lnTo>
                <a:lnTo>
                  <a:pt x="874061" y="749300"/>
                </a:lnTo>
                <a:lnTo>
                  <a:pt x="786093" y="825500"/>
                </a:lnTo>
                <a:lnTo>
                  <a:pt x="710798" y="901700"/>
                </a:lnTo>
                <a:lnTo>
                  <a:pt x="673734" y="927100"/>
                </a:lnTo>
                <a:lnTo>
                  <a:pt x="637127" y="965200"/>
                </a:lnTo>
                <a:lnTo>
                  <a:pt x="601025" y="1003300"/>
                </a:lnTo>
                <a:lnTo>
                  <a:pt x="565481" y="1041400"/>
                </a:lnTo>
                <a:lnTo>
                  <a:pt x="530543" y="1079500"/>
                </a:lnTo>
                <a:lnTo>
                  <a:pt x="496263" y="1117600"/>
                </a:lnTo>
                <a:lnTo>
                  <a:pt x="462690" y="1143000"/>
                </a:lnTo>
                <a:lnTo>
                  <a:pt x="429875" y="1181100"/>
                </a:lnTo>
                <a:lnTo>
                  <a:pt x="397869" y="1219200"/>
                </a:lnTo>
                <a:lnTo>
                  <a:pt x="366721" y="1270000"/>
                </a:lnTo>
                <a:lnTo>
                  <a:pt x="336482" y="1308100"/>
                </a:lnTo>
                <a:lnTo>
                  <a:pt x="307201" y="1346200"/>
                </a:lnTo>
                <a:lnTo>
                  <a:pt x="278931" y="1384300"/>
                </a:lnTo>
                <a:lnTo>
                  <a:pt x="251719" y="1422400"/>
                </a:lnTo>
                <a:lnTo>
                  <a:pt x="225618" y="1460500"/>
                </a:lnTo>
                <a:lnTo>
                  <a:pt x="200677" y="1498600"/>
                </a:lnTo>
                <a:lnTo>
                  <a:pt x="176947" y="1549400"/>
                </a:lnTo>
                <a:lnTo>
                  <a:pt x="154478" y="1587500"/>
                </a:lnTo>
                <a:lnTo>
                  <a:pt x="133319" y="1625600"/>
                </a:lnTo>
                <a:lnTo>
                  <a:pt x="113523" y="1676400"/>
                </a:lnTo>
                <a:lnTo>
                  <a:pt x="95138" y="1714500"/>
                </a:lnTo>
                <a:lnTo>
                  <a:pt x="78215" y="1752600"/>
                </a:lnTo>
                <a:lnTo>
                  <a:pt x="62804" y="1803400"/>
                </a:lnTo>
                <a:lnTo>
                  <a:pt x="48956" y="1841500"/>
                </a:lnTo>
                <a:lnTo>
                  <a:pt x="36721" y="1879600"/>
                </a:lnTo>
                <a:lnTo>
                  <a:pt x="26149" y="1930400"/>
                </a:lnTo>
                <a:lnTo>
                  <a:pt x="17291" y="1968500"/>
                </a:lnTo>
                <a:lnTo>
                  <a:pt x="10197" y="2019300"/>
                </a:lnTo>
                <a:lnTo>
                  <a:pt x="4916" y="2057400"/>
                </a:lnTo>
                <a:lnTo>
                  <a:pt x="1501" y="2095500"/>
                </a:lnTo>
                <a:lnTo>
                  <a:pt x="0" y="2146300"/>
                </a:lnTo>
                <a:lnTo>
                  <a:pt x="463" y="2184400"/>
                </a:lnTo>
                <a:lnTo>
                  <a:pt x="2943" y="2235200"/>
                </a:lnTo>
                <a:lnTo>
                  <a:pt x="7488" y="2273300"/>
                </a:lnTo>
                <a:lnTo>
                  <a:pt x="14148" y="2324100"/>
                </a:lnTo>
                <a:lnTo>
                  <a:pt x="22976" y="2362200"/>
                </a:lnTo>
                <a:lnTo>
                  <a:pt x="34019" y="2413000"/>
                </a:lnTo>
                <a:lnTo>
                  <a:pt x="47330" y="2451100"/>
                </a:lnTo>
                <a:lnTo>
                  <a:pt x="62957" y="2501900"/>
                </a:lnTo>
                <a:lnTo>
                  <a:pt x="80952" y="2540000"/>
                </a:lnTo>
                <a:lnTo>
                  <a:pt x="99571" y="2578100"/>
                </a:lnTo>
                <a:lnTo>
                  <a:pt x="119311" y="2616200"/>
                </a:lnTo>
                <a:lnTo>
                  <a:pt x="140150" y="2654300"/>
                </a:lnTo>
                <a:lnTo>
                  <a:pt x="162067" y="2692400"/>
                </a:lnTo>
                <a:lnTo>
                  <a:pt x="185042" y="2730500"/>
                </a:lnTo>
                <a:lnTo>
                  <a:pt x="209055" y="2755900"/>
                </a:lnTo>
                <a:lnTo>
                  <a:pt x="234083" y="2794000"/>
                </a:lnTo>
                <a:lnTo>
                  <a:pt x="287105" y="2844800"/>
                </a:lnTo>
                <a:lnTo>
                  <a:pt x="343942" y="2895600"/>
                </a:lnTo>
                <a:lnTo>
                  <a:pt x="373739" y="2921000"/>
                </a:lnTo>
                <a:lnTo>
                  <a:pt x="404428" y="2946400"/>
                </a:lnTo>
                <a:lnTo>
                  <a:pt x="435987" y="2971800"/>
                </a:lnTo>
                <a:lnTo>
                  <a:pt x="468395" y="2984500"/>
                </a:lnTo>
                <a:lnTo>
                  <a:pt x="501633" y="3009900"/>
                </a:lnTo>
                <a:lnTo>
                  <a:pt x="535679" y="3022600"/>
                </a:lnTo>
                <a:lnTo>
                  <a:pt x="570511" y="3048000"/>
                </a:lnTo>
                <a:lnTo>
                  <a:pt x="642456" y="3073400"/>
                </a:lnTo>
                <a:lnTo>
                  <a:pt x="755757" y="3111500"/>
                </a:lnTo>
                <a:lnTo>
                  <a:pt x="1684337" y="3111500"/>
                </a:lnTo>
                <a:lnTo>
                  <a:pt x="1780990" y="3086100"/>
                </a:lnTo>
                <a:lnTo>
                  <a:pt x="1829603" y="3086100"/>
                </a:lnTo>
                <a:lnTo>
                  <a:pt x="2271958" y="2971800"/>
                </a:lnTo>
                <a:lnTo>
                  <a:pt x="2321265" y="2946400"/>
                </a:lnTo>
                <a:lnTo>
                  <a:pt x="2517834" y="2895600"/>
                </a:lnTo>
                <a:lnTo>
                  <a:pt x="2566708" y="2870200"/>
                </a:lnTo>
                <a:lnTo>
                  <a:pt x="2663987" y="2844800"/>
                </a:lnTo>
                <a:lnTo>
                  <a:pt x="2712351" y="2819400"/>
                </a:lnTo>
                <a:lnTo>
                  <a:pt x="2760504" y="2806700"/>
                </a:lnTo>
                <a:lnTo>
                  <a:pt x="2806656" y="2781300"/>
                </a:lnTo>
                <a:lnTo>
                  <a:pt x="2899480" y="2755900"/>
                </a:lnTo>
                <a:lnTo>
                  <a:pt x="2946066" y="2730500"/>
                </a:lnTo>
                <a:lnTo>
                  <a:pt x="3039375" y="2705100"/>
                </a:lnTo>
                <a:lnTo>
                  <a:pt x="3086012" y="2679700"/>
                </a:lnTo>
                <a:lnTo>
                  <a:pt x="3132583" y="2667000"/>
                </a:lnTo>
                <a:lnTo>
                  <a:pt x="3179042" y="2641600"/>
                </a:lnTo>
                <a:lnTo>
                  <a:pt x="3225350" y="2628900"/>
                </a:lnTo>
                <a:lnTo>
                  <a:pt x="3271462" y="2603500"/>
                </a:lnTo>
                <a:lnTo>
                  <a:pt x="3317337" y="2590800"/>
                </a:lnTo>
                <a:lnTo>
                  <a:pt x="3362932" y="2565400"/>
                </a:lnTo>
                <a:lnTo>
                  <a:pt x="3408204" y="2552700"/>
                </a:lnTo>
                <a:lnTo>
                  <a:pt x="3453111" y="2527300"/>
                </a:lnTo>
                <a:lnTo>
                  <a:pt x="3497611" y="2514600"/>
                </a:lnTo>
                <a:lnTo>
                  <a:pt x="3585220" y="2463800"/>
                </a:lnTo>
                <a:lnTo>
                  <a:pt x="3628243" y="2451100"/>
                </a:lnTo>
                <a:lnTo>
                  <a:pt x="3712515" y="2400300"/>
                </a:lnTo>
                <a:lnTo>
                  <a:pt x="3753679" y="2374900"/>
                </a:lnTo>
                <a:lnTo>
                  <a:pt x="3794139" y="2349500"/>
                </a:lnTo>
                <a:lnTo>
                  <a:pt x="3833852" y="2324100"/>
                </a:lnTo>
                <a:lnTo>
                  <a:pt x="3872775" y="2298700"/>
                </a:lnTo>
                <a:lnTo>
                  <a:pt x="3910866" y="2273300"/>
                </a:lnTo>
                <a:lnTo>
                  <a:pt x="3948083" y="2247900"/>
                </a:lnTo>
                <a:lnTo>
                  <a:pt x="3984383" y="2222500"/>
                </a:lnTo>
                <a:lnTo>
                  <a:pt x="4019724" y="2197100"/>
                </a:lnTo>
                <a:lnTo>
                  <a:pt x="4054062" y="2171700"/>
                </a:lnTo>
                <a:lnTo>
                  <a:pt x="4087357" y="2133600"/>
                </a:lnTo>
                <a:lnTo>
                  <a:pt x="4119565" y="2108200"/>
                </a:lnTo>
                <a:lnTo>
                  <a:pt x="4150644" y="2082800"/>
                </a:lnTo>
                <a:lnTo>
                  <a:pt x="4180551" y="2044700"/>
                </a:lnTo>
                <a:lnTo>
                  <a:pt x="4209244" y="2006600"/>
                </a:lnTo>
                <a:lnTo>
                  <a:pt x="4236681" y="1981200"/>
                </a:lnTo>
                <a:lnTo>
                  <a:pt x="4262818" y="1943100"/>
                </a:lnTo>
                <a:lnTo>
                  <a:pt x="4287614" y="1917700"/>
                </a:lnTo>
                <a:lnTo>
                  <a:pt x="4311026" y="1879600"/>
                </a:lnTo>
                <a:lnTo>
                  <a:pt x="4333012" y="1841500"/>
                </a:lnTo>
                <a:lnTo>
                  <a:pt x="4353529" y="1803400"/>
                </a:lnTo>
                <a:lnTo>
                  <a:pt x="4372535" y="1765300"/>
                </a:lnTo>
                <a:lnTo>
                  <a:pt x="4389987" y="1727200"/>
                </a:lnTo>
                <a:lnTo>
                  <a:pt x="4405843" y="1689100"/>
                </a:lnTo>
                <a:lnTo>
                  <a:pt x="4420060" y="1638300"/>
                </a:lnTo>
                <a:lnTo>
                  <a:pt x="4432596" y="1600200"/>
                </a:lnTo>
                <a:lnTo>
                  <a:pt x="4443409" y="1562100"/>
                </a:lnTo>
                <a:lnTo>
                  <a:pt x="4452455" y="1511300"/>
                </a:lnTo>
                <a:lnTo>
                  <a:pt x="4459693" y="1473200"/>
                </a:lnTo>
                <a:lnTo>
                  <a:pt x="4465080" y="1422400"/>
                </a:lnTo>
                <a:lnTo>
                  <a:pt x="4468018" y="1384300"/>
                </a:lnTo>
                <a:lnTo>
                  <a:pt x="4469938" y="1346200"/>
                </a:lnTo>
                <a:lnTo>
                  <a:pt x="4470852" y="1308100"/>
                </a:lnTo>
                <a:lnTo>
                  <a:pt x="4470771" y="1282700"/>
                </a:lnTo>
                <a:lnTo>
                  <a:pt x="4469706" y="1244600"/>
                </a:lnTo>
                <a:lnTo>
                  <a:pt x="4467666" y="1206500"/>
                </a:lnTo>
                <a:lnTo>
                  <a:pt x="4464663" y="1168400"/>
                </a:lnTo>
                <a:lnTo>
                  <a:pt x="4460707" y="1143000"/>
                </a:lnTo>
                <a:lnTo>
                  <a:pt x="4455810" y="1104900"/>
                </a:lnTo>
                <a:lnTo>
                  <a:pt x="4449982" y="1079500"/>
                </a:lnTo>
                <a:lnTo>
                  <a:pt x="4443233" y="1041400"/>
                </a:lnTo>
                <a:lnTo>
                  <a:pt x="4435575" y="1003300"/>
                </a:lnTo>
                <a:lnTo>
                  <a:pt x="4427018" y="977900"/>
                </a:lnTo>
                <a:lnTo>
                  <a:pt x="4417573" y="939800"/>
                </a:lnTo>
                <a:lnTo>
                  <a:pt x="4407250" y="914400"/>
                </a:lnTo>
                <a:lnTo>
                  <a:pt x="4396061" y="889000"/>
                </a:lnTo>
                <a:lnTo>
                  <a:pt x="4384016" y="850900"/>
                </a:lnTo>
                <a:lnTo>
                  <a:pt x="4371125" y="825500"/>
                </a:lnTo>
                <a:lnTo>
                  <a:pt x="4357400" y="800100"/>
                </a:lnTo>
                <a:lnTo>
                  <a:pt x="4342851" y="762000"/>
                </a:lnTo>
                <a:lnTo>
                  <a:pt x="4327490" y="736600"/>
                </a:lnTo>
                <a:lnTo>
                  <a:pt x="4311325" y="711200"/>
                </a:lnTo>
                <a:lnTo>
                  <a:pt x="4294370" y="685800"/>
                </a:lnTo>
                <a:lnTo>
                  <a:pt x="4276633" y="660400"/>
                </a:lnTo>
                <a:lnTo>
                  <a:pt x="4258127" y="622300"/>
                </a:lnTo>
                <a:lnTo>
                  <a:pt x="4218846" y="571500"/>
                </a:lnTo>
                <a:lnTo>
                  <a:pt x="4176613" y="520700"/>
                </a:lnTo>
                <a:lnTo>
                  <a:pt x="4154417" y="508000"/>
                </a:lnTo>
                <a:lnTo>
                  <a:pt x="4131515" y="482600"/>
                </a:lnTo>
                <a:lnTo>
                  <a:pt x="4107917" y="457200"/>
                </a:lnTo>
                <a:lnTo>
                  <a:pt x="4083636" y="431800"/>
                </a:lnTo>
                <a:lnTo>
                  <a:pt x="4058681" y="406400"/>
                </a:lnTo>
                <a:lnTo>
                  <a:pt x="4033063" y="393700"/>
                </a:lnTo>
                <a:lnTo>
                  <a:pt x="4006793" y="368300"/>
                </a:lnTo>
                <a:lnTo>
                  <a:pt x="3979882" y="342900"/>
                </a:lnTo>
                <a:lnTo>
                  <a:pt x="3952339" y="330200"/>
                </a:lnTo>
                <a:lnTo>
                  <a:pt x="3924177" y="304800"/>
                </a:lnTo>
                <a:lnTo>
                  <a:pt x="3895406" y="292100"/>
                </a:lnTo>
                <a:lnTo>
                  <a:pt x="3866037" y="266700"/>
                </a:lnTo>
                <a:lnTo>
                  <a:pt x="3805545" y="241300"/>
                </a:lnTo>
                <a:lnTo>
                  <a:pt x="3774444" y="215900"/>
                </a:lnTo>
                <a:lnTo>
                  <a:pt x="3677851" y="177800"/>
                </a:lnTo>
                <a:lnTo>
                  <a:pt x="3644592" y="152400"/>
                </a:lnTo>
                <a:lnTo>
                  <a:pt x="3541784" y="114300"/>
                </a:lnTo>
                <a:lnTo>
                  <a:pt x="3506539" y="101600"/>
                </a:lnTo>
                <a:lnTo>
                  <a:pt x="3470824" y="101600"/>
                </a:lnTo>
                <a:lnTo>
                  <a:pt x="3323483" y="50800"/>
                </a:lnTo>
                <a:close/>
              </a:path>
              <a:path w="4471034" h="3149600">
                <a:moveTo>
                  <a:pt x="3169484" y="25400"/>
                </a:moveTo>
                <a:lnTo>
                  <a:pt x="2456673" y="25400"/>
                </a:lnTo>
                <a:lnTo>
                  <a:pt x="2368168" y="50800"/>
                </a:lnTo>
                <a:lnTo>
                  <a:pt x="3285580" y="50800"/>
                </a:lnTo>
                <a:lnTo>
                  <a:pt x="3247272" y="38100"/>
                </a:lnTo>
                <a:lnTo>
                  <a:pt x="3208570" y="38100"/>
                </a:lnTo>
                <a:lnTo>
                  <a:pt x="3169484" y="25400"/>
                </a:lnTo>
                <a:close/>
              </a:path>
              <a:path w="4471034" h="3149600">
                <a:moveTo>
                  <a:pt x="3090202" y="12700"/>
                </a:moveTo>
                <a:lnTo>
                  <a:pt x="2587972" y="12700"/>
                </a:lnTo>
                <a:lnTo>
                  <a:pt x="2544414" y="25400"/>
                </a:lnTo>
                <a:lnTo>
                  <a:pt x="3130024" y="25400"/>
                </a:lnTo>
                <a:lnTo>
                  <a:pt x="3090202" y="12700"/>
                </a:lnTo>
                <a:close/>
              </a:path>
              <a:path w="4471034" h="3149600">
                <a:moveTo>
                  <a:pt x="2927504" y="0"/>
                </a:moveTo>
                <a:lnTo>
                  <a:pt x="2717264" y="0"/>
                </a:lnTo>
                <a:lnTo>
                  <a:pt x="2674407" y="12700"/>
                </a:lnTo>
                <a:lnTo>
                  <a:pt x="2968669" y="12700"/>
                </a:lnTo>
                <a:lnTo>
                  <a:pt x="2927504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541891" y="5704403"/>
            <a:ext cx="1266190" cy="12928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95885" marR="5080" indent="-83820">
              <a:lnSpc>
                <a:spcPct val="102200"/>
              </a:lnSpc>
              <a:spcBef>
                <a:spcPts val="15"/>
              </a:spcBef>
            </a:pPr>
            <a:r>
              <a:rPr dirty="0" sz="4100" spc="-635">
                <a:solidFill>
                  <a:srgbClr val="0A253C"/>
                </a:solidFill>
                <a:latin typeface="Arial"/>
                <a:cs typeface="Arial"/>
              </a:rPr>
              <a:t>Domain  </a:t>
            </a:r>
            <a:r>
              <a:rPr dirty="0" sz="4100" spc="-545">
                <a:solidFill>
                  <a:srgbClr val="0A253C"/>
                </a:solidFill>
                <a:latin typeface="Arial"/>
                <a:cs typeface="Arial"/>
              </a:rPr>
              <a:t>Model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8656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3547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3547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68656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7109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87392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39647" y="374722"/>
            <a:ext cx="5240020" cy="2835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 marR="5080" indent="502920">
              <a:lnSpc>
                <a:spcPct val="100000"/>
              </a:lnSpc>
              <a:spcBef>
                <a:spcPts val="135"/>
              </a:spcBef>
            </a:pPr>
            <a:r>
              <a:rPr dirty="0" spc="-1205"/>
              <a:t>Hexagonal  </a:t>
            </a:r>
            <a:r>
              <a:rPr dirty="0" spc="-670"/>
              <a:t>Architecture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2727" y="4900365"/>
            <a:ext cx="65716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05">
                <a:latin typeface="Arial Black"/>
                <a:cs typeface="Arial Black"/>
              </a:rPr>
              <a:t>Domain </a:t>
            </a:r>
            <a:r>
              <a:rPr dirty="0" sz="2950" spc="-280">
                <a:latin typeface="Arial Black"/>
                <a:cs typeface="Arial Black"/>
              </a:rPr>
              <a:t>Model </a:t>
            </a:r>
            <a:r>
              <a:rPr dirty="0" sz="2950" spc="-320">
                <a:latin typeface="Arial Black"/>
                <a:cs typeface="Arial Black"/>
              </a:rPr>
              <a:t>(Aggregates, </a:t>
            </a:r>
            <a:r>
              <a:rPr dirty="0" sz="2950" spc="-285">
                <a:latin typeface="Arial Black"/>
                <a:cs typeface="Arial Black"/>
              </a:rPr>
              <a:t>etc.)  </a:t>
            </a:r>
            <a:r>
              <a:rPr dirty="0" sz="2950" spc="-345">
                <a:latin typeface="Arial Black"/>
                <a:cs typeface="Arial Black"/>
              </a:rPr>
              <a:t>wrapped </a:t>
            </a:r>
            <a:r>
              <a:rPr dirty="0" sz="2950" spc="-305">
                <a:latin typeface="Arial Black"/>
                <a:cs typeface="Arial Black"/>
              </a:rPr>
              <a:t>by </a:t>
            </a:r>
            <a:r>
              <a:rPr dirty="0" sz="2950" spc="-310">
                <a:latin typeface="Arial Black"/>
                <a:cs typeface="Arial Black"/>
              </a:rPr>
              <a:t>an </a:t>
            </a:r>
            <a:r>
              <a:rPr dirty="0" sz="2950" spc="-300">
                <a:latin typeface="Arial Black"/>
                <a:cs typeface="Arial Black"/>
              </a:rPr>
              <a:t>Application</a:t>
            </a:r>
            <a:r>
              <a:rPr dirty="0" sz="2950" spc="-65">
                <a:latin typeface="Arial Black"/>
                <a:cs typeface="Arial Black"/>
              </a:rPr>
              <a:t> </a:t>
            </a:r>
            <a:r>
              <a:rPr dirty="0" sz="2950" spc="-330">
                <a:latin typeface="Arial Black"/>
                <a:cs typeface="Arial Black"/>
              </a:rPr>
              <a:t>Service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2727" y="6510661"/>
            <a:ext cx="22987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7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4789" y="6471081"/>
            <a:ext cx="520192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dirty="0" sz="2950" spc="-270">
                <a:latin typeface="Arial Black"/>
                <a:cs typeface="Arial Black"/>
              </a:rPr>
              <a:t>Ports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35">
                <a:latin typeface="Arial Black"/>
                <a:cs typeface="Arial Black"/>
              </a:rPr>
              <a:t>generic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275">
                <a:latin typeface="Arial Black"/>
                <a:cs typeface="Arial Black"/>
              </a:rPr>
              <a:t>points</a:t>
            </a:r>
            <a:r>
              <a:rPr dirty="0" sz="2950" spc="-290">
                <a:latin typeface="Arial Black"/>
                <a:cs typeface="Arial Black"/>
              </a:rPr>
              <a:t> </a:t>
            </a:r>
            <a:r>
              <a:rPr dirty="0" sz="2950" spc="-20">
                <a:latin typeface="Arial Black"/>
                <a:cs typeface="Arial Black"/>
              </a:rPr>
              <a:t>(</a:t>
            </a:r>
            <a:r>
              <a:rPr dirty="0" sz="2950" spc="-20">
                <a:solidFill>
                  <a:srgbClr val="0220B4"/>
                </a:solidFill>
                <a:latin typeface="Courier New"/>
                <a:cs typeface="Courier New"/>
              </a:rPr>
              <a:t>interface</a:t>
            </a:r>
            <a:r>
              <a:rPr dirty="0" sz="2950" spc="-2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5517" y="22847"/>
            <a:ext cx="9773920" cy="11285855"/>
          </a:xfrm>
          <a:custGeom>
            <a:avLst/>
            <a:gdLst/>
            <a:ahLst/>
            <a:cxnLst/>
            <a:rect l="l" t="t" r="r" b="b"/>
            <a:pathLst>
              <a:path w="9773919" h="11285855">
                <a:moveTo>
                  <a:pt x="4886856" y="0"/>
                </a:moveTo>
                <a:lnTo>
                  <a:pt x="0" y="2821432"/>
                </a:lnTo>
                <a:lnTo>
                  <a:pt x="0" y="8464286"/>
                </a:lnTo>
                <a:lnTo>
                  <a:pt x="4886856" y="11285708"/>
                </a:lnTo>
                <a:lnTo>
                  <a:pt x="9773712" y="8464286"/>
                </a:lnTo>
                <a:lnTo>
                  <a:pt x="9773712" y="2821432"/>
                </a:lnTo>
                <a:lnTo>
                  <a:pt x="4886856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1062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0" y="1946422"/>
                </a:lnTo>
                <a:lnTo>
                  <a:pt x="0" y="5839277"/>
                </a:lnTo>
                <a:lnTo>
                  <a:pt x="3371310" y="7785700"/>
                </a:lnTo>
                <a:lnTo>
                  <a:pt x="6742621" y="5839277"/>
                </a:lnTo>
                <a:lnTo>
                  <a:pt x="6742621" y="1946422"/>
                </a:lnTo>
                <a:lnTo>
                  <a:pt x="33713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1063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6742621" y="1946422"/>
                </a:lnTo>
                <a:lnTo>
                  <a:pt x="6742621" y="5839277"/>
                </a:lnTo>
                <a:lnTo>
                  <a:pt x="3371310" y="7785700"/>
                </a:lnTo>
                <a:lnTo>
                  <a:pt x="0" y="5839277"/>
                </a:lnTo>
                <a:lnTo>
                  <a:pt x="0" y="1946422"/>
                </a:lnTo>
                <a:lnTo>
                  <a:pt x="337131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63390" y="3170448"/>
            <a:ext cx="34061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41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36942" y="4748490"/>
            <a:ext cx="4471035" cy="3149600"/>
          </a:xfrm>
          <a:custGeom>
            <a:avLst/>
            <a:gdLst/>
            <a:ahLst/>
            <a:cxnLst/>
            <a:rect l="l" t="t" r="r" b="b"/>
            <a:pathLst>
              <a:path w="4471034" h="3149600">
                <a:moveTo>
                  <a:pt x="1447014" y="3136900"/>
                </a:moveTo>
                <a:lnTo>
                  <a:pt x="916002" y="3136900"/>
                </a:lnTo>
                <a:lnTo>
                  <a:pt x="957563" y="3149600"/>
                </a:lnTo>
                <a:lnTo>
                  <a:pt x="1400455" y="3149600"/>
                </a:lnTo>
                <a:lnTo>
                  <a:pt x="1447014" y="3136900"/>
                </a:lnTo>
                <a:close/>
              </a:path>
              <a:path w="4471034" h="3149600">
                <a:moveTo>
                  <a:pt x="1636338" y="3111500"/>
                </a:moveTo>
                <a:lnTo>
                  <a:pt x="794877" y="3111500"/>
                </a:lnTo>
                <a:lnTo>
                  <a:pt x="875020" y="3136900"/>
                </a:lnTo>
                <a:lnTo>
                  <a:pt x="1493903" y="3136900"/>
                </a:lnTo>
                <a:lnTo>
                  <a:pt x="1541100" y="3124200"/>
                </a:lnTo>
                <a:lnTo>
                  <a:pt x="1588586" y="3124200"/>
                </a:lnTo>
                <a:lnTo>
                  <a:pt x="1636338" y="3111500"/>
                </a:lnTo>
                <a:close/>
              </a:path>
              <a:path w="4471034" h="3149600">
                <a:moveTo>
                  <a:pt x="3323483" y="50800"/>
                </a:moveTo>
                <a:lnTo>
                  <a:pt x="2323656" y="50800"/>
                </a:lnTo>
                <a:lnTo>
                  <a:pt x="2234168" y="76200"/>
                </a:lnTo>
                <a:lnTo>
                  <a:pt x="2189212" y="76200"/>
                </a:lnTo>
                <a:lnTo>
                  <a:pt x="2008234" y="127000"/>
                </a:lnTo>
                <a:lnTo>
                  <a:pt x="1962753" y="152400"/>
                </a:lnTo>
                <a:lnTo>
                  <a:pt x="1825919" y="190500"/>
                </a:lnTo>
                <a:lnTo>
                  <a:pt x="1780211" y="215900"/>
                </a:lnTo>
                <a:lnTo>
                  <a:pt x="1734474" y="228600"/>
                </a:lnTo>
                <a:lnTo>
                  <a:pt x="1688718" y="254000"/>
                </a:lnTo>
                <a:lnTo>
                  <a:pt x="1642954" y="266700"/>
                </a:lnTo>
                <a:lnTo>
                  <a:pt x="1187204" y="520700"/>
                </a:lnTo>
                <a:lnTo>
                  <a:pt x="1142055" y="558800"/>
                </a:lnTo>
                <a:lnTo>
                  <a:pt x="1097026" y="584200"/>
                </a:lnTo>
                <a:lnTo>
                  <a:pt x="1052128" y="622300"/>
                </a:lnTo>
                <a:lnTo>
                  <a:pt x="1007372" y="647700"/>
                </a:lnTo>
                <a:lnTo>
                  <a:pt x="918328" y="723900"/>
                </a:lnTo>
                <a:lnTo>
                  <a:pt x="874061" y="749300"/>
                </a:lnTo>
                <a:lnTo>
                  <a:pt x="786093" y="825500"/>
                </a:lnTo>
                <a:lnTo>
                  <a:pt x="710798" y="901700"/>
                </a:lnTo>
                <a:lnTo>
                  <a:pt x="673734" y="927100"/>
                </a:lnTo>
                <a:lnTo>
                  <a:pt x="637127" y="965200"/>
                </a:lnTo>
                <a:lnTo>
                  <a:pt x="601025" y="1003300"/>
                </a:lnTo>
                <a:lnTo>
                  <a:pt x="565481" y="1041400"/>
                </a:lnTo>
                <a:lnTo>
                  <a:pt x="530543" y="1079500"/>
                </a:lnTo>
                <a:lnTo>
                  <a:pt x="496263" y="1117600"/>
                </a:lnTo>
                <a:lnTo>
                  <a:pt x="462690" y="1143000"/>
                </a:lnTo>
                <a:lnTo>
                  <a:pt x="429875" y="1181100"/>
                </a:lnTo>
                <a:lnTo>
                  <a:pt x="397869" y="1219200"/>
                </a:lnTo>
                <a:lnTo>
                  <a:pt x="366721" y="1270000"/>
                </a:lnTo>
                <a:lnTo>
                  <a:pt x="336482" y="1308100"/>
                </a:lnTo>
                <a:lnTo>
                  <a:pt x="307201" y="1346200"/>
                </a:lnTo>
                <a:lnTo>
                  <a:pt x="278931" y="1384300"/>
                </a:lnTo>
                <a:lnTo>
                  <a:pt x="251719" y="1422400"/>
                </a:lnTo>
                <a:lnTo>
                  <a:pt x="225618" y="1460500"/>
                </a:lnTo>
                <a:lnTo>
                  <a:pt x="200677" y="1498600"/>
                </a:lnTo>
                <a:lnTo>
                  <a:pt x="176947" y="1549400"/>
                </a:lnTo>
                <a:lnTo>
                  <a:pt x="154478" y="1587500"/>
                </a:lnTo>
                <a:lnTo>
                  <a:pt x="133319" y="1625600"/>
                </a:lnTo>
                <a:lnTo>
                  <a:pt x="113523" y="1676400"/>
                </a:lnTo>
                <a:lnTo>
                  <a:pt x="95138" y="1714500"/>
                </a:lnTo>
                <a:lnTo>
                  <a:pt x="78215" y="1752600"/>
                </a:lnTo>
                <a:lnTo>
                  <a:pt x="62804" y="1803400"/>
                </a:lnTo>
                <a:lnTo>
                  <a:pt x="48956" y="1841500"/>
                </a:lnTo>
                <a:lnTo>
                  <a:pt x="36721" y="1879600"/>
                </a:lnTo>
                <a:lnTo>
                  <a:pt x="26149" y="1930400"/>
                </a:lnTo>
                <a:lnTo>
                  <a:pt x="17291" y="1968500"/>
                </a:lnTo>
                <a:lnTo>
                  <a:pt x="10197" y="2019300"/>
                </a:lnTo>
                <a:lnTo>
                  <a:pt x="4916" y="2057400"/>
                </a:lnTo>
                <a:lnTo>
                  <a:pt x="1501" y="2095500"/>
                </a:lnTo>
                <a:lnTo>
                  <a:pt x="0" y="2146300"/>
                </a:lnTo>
                <a:lnTo>
                  <a:pt x="463" y="2184400"/>
                </a:lnTo>
                <a:lnTo>
                  <a:pt x="2943" y="2235200"/>
                </a:lnTo>
                <a:lnTo>
                  <a:pt x="7488" y="2273300"/>
                </a:lnTo>
                <a:lnTo>
                  <a:pt x="14148" y="2324100"/>
                </a:lnTo>
                <a:lnTo>
                  <a:pt x="22976" y="2362200"/>
                </a:lnTo>
                <a:lnTo>
                  <a:pt x="34019" y="2413000"/>
                </a:lnTo>
                <a:lnTo>
                  <a:pt x="47330" y="2451100"/>
                </a:lnTo>
                <a:lnTo>
                  <a:pt x="62957" y="2501900"/>
                </a:lnTo>
                <a:lnTo>
                  <a:pt x="80952" y="2540000"/>
                </a:lnTo>
                <a:lnTo>
                  <a:pt x="99571" y="2578100"/>
                </a:lnTo>
                <a:lnTo>
                  <a:pt x="119311" y="2616200"/>
                </a:lnTo>
                <a:lnTo>
                  <a:pt x="140150" y="2654300"/>
                </a:lnTo>
                <a:lnTo>
                  <a:pt x="162067" y="2692400"/>
                </a:lnTo>
                <a:lnTo>
                  <a:pt x="185042" y="2730500"/>
                </a:lnTo>
                <a:lnTo>
                  <a:pt x="209055" y="2755900"/>
                </a:lnTo>
                <a:lnTo>
                  <a:pt x="234083" y="2794000"/>
                </a:lnTo>
                <a:lnTo>
                  <a:pt x="287105" y="2844800"/>
                </a:lnTo>
                <a:lnTo>
                  <a:pt x="343942" y="2895600"/>
                </a:lnTo>
                <a:lnTo>
                  <a:pt x="373739" y="2921000"/>
                </a:lnTo>
                <a:lnTo>
                  <a:pt x="404428" y="2946400"/>
                </a:lnTo>
                <a:lnTo>
                  <a:pt x="435987" y="2971800"/>
                </a:lnTo>
                <a:lnTo>
                  <a:pt x="468395" y="2984500"/>
                </a:lnTo>
                <a:lnTo>
                  <a:pt x="501633" y="3009900"/>
                </a:lnTo>
                <a:lnTo>
                  <a:pt x="535679" y="3022600"/>
                </a:lnTo>
                <a:lnTo>
                  <a:pt x="570511" y="3048000"/>
                </a:lnTo>
                <a:lnTo>
                  <a:pt x="642456" y="3073400"/>
                </a:lnTo>
                <a:lnTo>
                  <a:pt x="755757" y="3111500"/>
                </a:lnTo>
                <a:lnTo>
                  <a:pt x="1684337" y="3111500"/>
                </a:lnTo>
                <a:lnTo>
                  <a:pt x="1780990" y="3086100"/>
                </a:lnTo>
                <a:lnTo>
                  <a:pt x="1829603" y="3086100"/>
                </a:lnTo>
                <a:lnTo>
                  <a:pt x="2271958" y="2971800"/>
                </a:lnTo>
                <a:lnTo>
                  <a:pt x="2321265" y="2946400"/>
                </a:lnTo>
                <a:lnTo>
                  <a:pt x="2517834" y="2895600"/>
                </a:lnTo>
                <a:lnTo>
                  <a:pt x="2566708" y="2870200"/>
                </a:lnTo>
                <a:lnTo>
                  <a:pt x="2663987" y="2844800"/>
                </a:lnTo>
                <a:lnTo>
                  <a:pt x="2712351" y="2819400"/>
                </a:lnTo>
                <a:lnTo>
                  <a:pt x="2760504" y="2806700"/>
                </a:lnTo>
                <a:lnTo>
                  <a:pt x="2806656" y="2781300"/>
                </a:lnTo>
                <a:lnTo>
                  <a:pt x="2899480" y="2755900"/>
                </a:lnTo>
                <a:lnTo>
                  <a:pt x="2946066" y="2730500"/>
                </a:lnTo>
                <a:lnTo>
                  <a:pt x="3039375" y="2705100"/>
                </a:lnTo>
                <a:lnTo>
                  <a:pt x="3086012" y="2679700"/>
                </a:lnTo>
                <a:lnTo>
                  <a:pt x="3132583" y="2667000"/>
                </a:lnTo>
                <a:lnTo>
                  <a:pt x="3179042" y="2641600"/>
                </a:lnTo>
                <a:lnTo>
                  <a:pt x="3225350" y="2628900"/>
                </a:lnTo>
                <a:lnTo>
                  <a:pt x="3271462" y="2603500"/>
                </a:lnTo>
                <a:lnTo>
                  <a:pt x="3317337" y="2590800"/>
                </a:lnTo>
                <a:lnTo>
                  <a:pt x="3362932" y="2565400"/>
                </a:lnTo>
                <a:lnTo>
                  <a:pt x="3408204" y="2552700"/>
                </a:lnTo>
                <a:lnTo>
                  <a:pt x="3453111" y="2527300"/>
                </a:lnTo>
                <a:lnTo>
                  <a:pt x="3497611" y="2514600"/>
                </a:lnTo>
                <a:lnTo>
                  <a:pt x="3585220" y="2463800"/>
                </a:lnTo>
                <a:lnTo>
                  <a:pt x="3628243" y="2451100"/>
                </a:lnTo>
                <a:lnTo>
                  <a:pt x="3712515" y="2400300"/>
                </a:lnTo>
                <a:lnTo>
                  <a:pt x="3753679" y="2374900"/>
                </a:lnTo>
                <a:lnTo>
                  <a:pt x="3794139" y="2349500"/>
                </a:lnTo>
                <a:lnTo>
                  <a:pt x="3833852" y="2324100"/>
                </a:lnTo>
                <a:lnTo>
                  <a:pt x="3872775" y="2298700"/>
                </a:lnTo>
                <a:lnTo>
                  <a:pt x="3910866" y="2273300"/>
                </a:lnTo>
                <a:lnTo>
                  <a:pt x="3948083" y="2247900"/>
                </a:lnTo>
                <a:lnTo>
                  <a:pt x="3984383" y="2222500"/>
                </a:lnTo>
                <a:lnTo>
                  <a:pt x="4019724" y="2197100"/>
                </a:lnTo>
                <a:lnTo>
                  <a:pt x="4054062" y="2171700"/>
                </a:lnTo>
                <a:lnTo>
                  <a:pt x="4087357" y="2133600"/>
                </a:lnTo>
                <a:lnTo>
                  <a:pt x="4119565" y="2108200"/>
                </a:lnTo>
                <a:lnTo>
                  <a:pt x="4150644" y="2082800"/>
                </a:lnTo>
                <a:lnTo>
                  <a:pt x="4180551" y="2044700"/>
                </a:lnTo>
                <a:lnTo>
                  <a:pt x="4209244" y="2006600"/>
                </a:lnTo>
                <a:lnTo>
                  <a:pt x="4236681" y="1981200"/>
                </a:lnTo>
                <a:lnTo>
                  <a:pt x="4262818" y="1943100"/>
                </a:lnTo>
                <a:lnTo>
                  <a:pt x="4287614" y="1917700"/>
                </a:lnTo>
                <a:lnTo>
                  <a:pt x="4311026" y="1879600"/>
                </a:lnTo>
                <a:lnTo>
                  <a:pt x="4333012" y="1841500"/>
                </a:lnTo>
                <a:lnTo>
                  <a:pt x="4353529" y="1803400"/>
                </a:lnTo>
                <a:lnTo>
                  <a:pt x="4372535" y="1765300"/>
                </a:lnTo>
                <a:lnTo>
                  <a:pt x="4389987" y="1727200"/>
                </a:lnTo>
                <a:lnTo>
                  <a:pt x="4405843" y="1689100"/>
                </a:lnTo>
                <a:lnTo>
                  <a:pt x="4420060" y="1638300"/>
                </a:lnTo>
                <a:lnTo>
                  <a:pt x="4432596" y="1600200"/>
                </a:lnTo>
                <a:lnTo>
                  <a:pt x="4443409" y="1562100"/>
                </a:lnTo>
                <a:lnTo>
                  <a:pt x="4452455" y="1511300"/>
                </a:lnTo>
                <a:lnTo>
                  <a:pt x="4459693" y="1473200"/>
                </a:lnTo>
                <a:lnTo>
                  <a:pt x="4465080" y="1422400"/>
                </a:lnTo>
                <a:lnTo>
                  <a:pt x="4468018" y="1384300"/>
                </a:lnTo>
                <a:lnTo>
                  <a:pt x="4469938" y="1346200"/>
                </a:lnTo>
                <a:lnTo>
                  <a:pt x="4470852" y="1308100"/>
                </a:lnTo>
                <a:lnTo>
                  <a:pt x="4470771" y="1282700"/>
                </a:lnTo>
                <a:lnTo>
                  <a:pt x="4469706" y="1244600"/>
                </a:lnTo>
                <a:lnTo>
                  <a:pt x="4467666" y="1206500"/>
                </a:lnTo>
                <a:lnTo>
                  <a:pt x="4464663" y="1168400"/>
                </a:lnTo>
                <a:lnTo>
                  <a:pt x="4460707" y="1143000"/>
                </a:lnTo>
                <a:lnTo>
                  <a:pt x="4455810" y="1104900"/>
                </a:lnTo>
                <a:lnTo>
                  <a:pt x="4449982" y="1079500"/>
                </a:lnTo>
                <a:lnTo>
                  <a:pt x="4443233" y="1041400"/>
                </a:lnTo>
                <a:lnTo>
                  <a:pt x="4435575" y="1003300"/>
                </a:lnTo>
                <a:lnTo>
                  <a:pt x="4427018" y="977900"/>
                </a:lnTo>
                <a:lnTo>
                  <a:pt x="4417573" y="939800"/>
                </a:lnTo>
                <a:lnTo>
                  <a:pt x="4407250" y="914400"/>
                </a:lnTo>
                <a:lnTo>
                  <a:pt x="4396061" y="889000"/>
                </a:lnTo>
                <a:lnTo>
                  <a:pt x="4384016" y="850900"/>
                </a:lnTo>
                <a:lnTo>
                  <a:pt x="4371125" y="825500"/>
                </a:lnTo>
                <a:lnTo>
                  <a:pt x="4357400" y="800100"/>
                </a:lnTo>
                <a:lnTo>
                  <a:pt x="4342851" y="762000"/>
                </a:lnTo>
                <a:lnTo>
                  <a:pt x="4327490" y="736600"/>
                </a:lnTo>
                <a:lnTo>
                  <a:pt x="4311325" y="711200"/>
                </a:lnTo>
                <a:lnTo>
                  <a:pt x="4294370" y="685800"/>
                </a:lnTo>
                <a:lnTo>
                  <a:pt x="4276633" y="660400"/>
                </a:lnTo>
                <a:lnTo>
                  <a:pt x="4258127" y="622300"/>
                </a:lnTo>
                <a:lnTo>
                  <a:pt x="4218846" y="571500"/>
                </a:lnTo>
                <a:lnTo>
                  <a:pt x="4176613" y="520700"/>
                </a:lnTo>
                <a:lnTo>
                  <a:pt x="4154417" y="508000"/>
                </a:lnTo>
                <a:lnTo>
                  <a:pt x="4131515" y="482600"/>
                </a:lnTo>
                <a:lnTo>
                  <a:pt x="4107917" y="457200"/>
                </a:lnTo>
                <a:lnTo>
                  <a:pt x="4083636" y="431800"/>
                </a:lnTo>
                <a:lnTo>
                  <a:pt x="4058681" y="406400"/>
                </a:lnTo>
                <a:lnTo>
                  <a:pt x="4033063" y="393700"/>
                </a:lnTo>
                <a:lnTo>
                  <a:pt x="4006793" y="368300"/>
                </a:lnTo>
                <a:lnTo>
                  <a:pt x="3979882" y="342900"/>
                </a:lnTo>
                <a:lnTo>
                  <a:pt x="3952339" y="330200"/>
                </a:lnTo>
                <a:lnTo>
                  <a:pt x="3924177" y="304800"/>
                </a:lnTo>
                <a:lnTo>
                  <a:pt x="3895406" y="292100"/>
                </a:lnTo>
                <a:lnTo>
                  <a:pt x="3866037" y="266700"/>
                </a:lnTo>
                <a:lnTo>
                  <a:pt x="3805545" y="241300"/>
                </a:lnTo>
                <a:lnTo>
                  <a:pt x="3774444" y="215900"/>
                </a:lnTo>
                <a:lnTo>
                  <a:pt x="3677851" y="177800"/>
                </a:lnTo>
                <a:lnTo>
                  <a:pt x="3644592" y="152400"/>
                </a:lnTo>
                <a:lnTo>
                  <a:pt x="3541784" y="114300"/>
                </a:lnTo>
                <a:lnTo>
                  <a:pt x="3506539" y="101600"/>
                </a:lnTo>
                <a:lnTo>
                  <a:pt x="3470824" y="101600"/>
                </a:lnTo>
                <a:lnTo>
                  <a:pt x="3323483" y="50800"/>
                </a:lnTo>
                <a:close/>
              </a:path>
              <a:path w="4471034" h="3149600">
                <a:moveTo>
                  <a:pt x="3169484" y="25400"/>
                </a:moveTo>
                <a:lnTo>
                  <a:pt x="2456673" y="25400"/>
                </a:lnTo>
                <a:lnTo>
                  <a:pt x="2368168" y="50800"/>
                </a:lnTo>
                <a:lnTo>
                  <a:pt x="3285580" y="50800"/>
                </a:lnTo>
                <a:lnTo>
                  <a:pt x="3247272" y="38100"/>
                </a:lnTo>
                <a:lnTo>
                  <a:pt x="3208570" y="38100"/>
                </a:lnTo>
                <a:lnTo>
                  <a:pt x="3169484" y="25400"/>
                </a:lnTo>
                <a:close/>
              </a:path>
              <a:path w="4471034" h="3149600">
                <a:moveTo>
                  <a:pt x="3090202" y="12700"/>
                </a:moveTo>
                <a:lnTo>
                  <a:pt x="2587972" y="12700"/>
                </a:lnTo>
                <a:lnTo>
                  <a:pt x="2544414" y="25400"/>
                </a:lnTo>
                <a:lnTo>
                  <a:pt x="3130024" y="25400"/>
                </a:lnTo>
                <a:lnTo>
                  <a:pt x="3090202" y="12700"/>
                </a:lnTo>
                <a:close/>
              </a:path>
              <a:path w="4471034" h="3149600">
                <a:moveTo>
                  <a:pt x="2927504" y="0"/>
                </a:moveTo>
                <a:lnTo>
                  <a:pt x="2717264" y="0"/>
                </a:lnTo>
                <a:lnTo>
                  <a:pt x="2674407" y="12700"/>
                </a:lnTo>
                <a:lnTo>
                  <a:pt x="2968669" y="12700"/>
                </a:lnTo>
                <a:lnTo>
                  <a:pt x="2927504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541891" y="5704403"/>
            <a:ext cx="1266190" cy="12928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95885" marR="5080" indent="-83820">
              <a:lnSpc>
                <a:spcPct val="102200"/>
              </a:lnSpc>
              <a:spcBef>
                <a:spcPts val="15"/>
              </a:spcBef>
            </a:pPr>
            <a:r>
              <a:rPr dirty="0" sz="4100" spc="-635">
                <a:solidFill>
                  <a:srgbClr val="0A253C"/>
                </a:solidFill>
                <a:latin typeface="Arial"/>
                <a:cs typeface="Arial"/>
              </a:rPr>
              <a:t>Domain  </a:t>
            </a:r>
            <a:r>
              <a:rPr dirty="0" sz="4100" spc="-545">
                <a:solidFill>
                  <a:srgbClr val="0A253C"/>
                </a:solidFill>
                <a:latin typeface="Arial"/>
                <a:cs typeface="Arial"/>
              </a:rPr>
              <a:t>Model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1378" y="52796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5" y="40729"/>
                </a:lnTo>
                <a:lnTo>
                  <a:pt x="71852" y="71857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31"/>
                </a:lnTo>
                <a:lnTo>
                  <a:pt x="2307" y="247573"/>
                </a:lnTo>
                <a:lnTo>
                  <a:pt x="288" y="304871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8"/>
                </a:lnTo>
                <a:lnTo>
                  <a:pt x="2307" y="758326"/>
                </a:lnTo>
                <a:lnTo>
                  <a:pt x="7794" y="806504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8"/>
                </a:lnTo>
                <a:lnTo>
                  <a:pt x="1705974" y="758535"/>
                </a:lnTo>
                <a:lnTo>
                  <a:pt x="1707994" y="701235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8"/>
                </a:lnTo>
                <a:lnTo>
                  <a:pt x="1705974" y="247783"/>
                </a:lnTo>
                <a:lnTo>
                  <a:pt x="1700484" y="199605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096909" y="77261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68656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43547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43547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68656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57109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87392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09663" y="171232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35197" y="195582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65603" y="720141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494620" y="7442570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latin typeface="Arial"/>
                <a:cs typeface="Arial"/>
              </a:rPr>
              <a:t>A</a:t>
            </a:r>
            <a:r>
              <a:rPr dirty="0" sz="2950" spc="-545">
                <a:latin typeface="Arial"/>
                <a:cs typeface="Arial"/>
              </a:rPr>
              <a:t>d</a:t>
            </a:r>
            <a:r>
              <a:rPr dirty="0" sz="2950" spc="-215"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165603" y="301220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8"/>
                </a:lnTo>
                <a:lnTo>
                  <a:pt x="199621" y="7792"/>
                </a:lnTo>
                <a:lnTo>
                  <a:pt x="155649" y="18470"/>
                </a:lnTo>
                <a:lnTo>
                  <a:pt x="110579" y="40729"/>
                </a:lnTo>
                <a:lnTo>
                  <a:pt x="71847" y="71857"/>
                </a:lnTo>
                <a:lnTo>
                  <a:pt x="40719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77" y="7792"/>
                </a:lnTo>
                <a:lnTo>
                  <a:pt x="1460709" y="2308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7494620" y="325421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65603" y="418398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7494620" y="4426955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39647" y="374722"/>
            <a:ext cx="5240020" cy="2835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 marR="5080" indent="502920">
              <a:lnSpc>
                <a:spcPct val="100000"/>
              </a:lnSpc>
              <a:spcBef>
                <a:spcPts val="135"/>
              </a:spcBef>
            </a:pPr>
            <a:r>
              <a:rPr dirty="0" spc="-1205"/>
              <a:t>Hexagonal  </a:t>
            </a:r>
            <a:r>
              <a:rPr dirty="0" spc="-670"/>
              <a:t>Architecture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2727" y="4900365"/>
            <a:ext cx="65716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05">
                <a:latin typeface="Arial Black"/>
                <a:cs typeface="Arial Black"/>
              </a:rPr>
              <a:t>Domain </a:t>
            </a:r>
            <a:r>
              <a:rPr dirty="0" sz="2950" spc="-280">
                <a:latin typeface="Arial Black"/>
                <a:cs typeface="Arial Black"/>
              </a:rPr>
              <a:t>Model </a:t>
            </a:r>
            <a:r>
              <a:rPr dirty="0" sz="2950" spc="-320">
                <a:latin typeface="Arial Black"/>
                <a:cs typeface="Arial Black"/>
              </a:rPr>
              <a:t>(Aggregates, </a:t>
            </a:r>
            <a:r>
              <a:rPr dirty="0" sz="2950" spc="-285">
                <a:latin typeface="Arial Black"/>
                <a:cs typeface="Arial Black"/>
              </a:rPr>
              <a:t>etc.)  </a:t>
            </a:r>
            <a:r>
              <a:rPr dirty="0" sz="2950" spc="-345">
                <a:latin typeface="Arial Black"/>
                <a:cs typeface="Arial Black"/>
              </a:rPr>
              <a:t>wrapped </a:t>
            </a:r>
            <a:r>
              <a:rPr dirty="0" sz="2950" spc="-305">
                <a:latin typeface="Arial Black"/>
                <a:cs typeface="Arial Black"/>
              </a:rPr>
              <a:t>by </a:t>
            </a:r>
            <a:r>
              <a:rPr dirty="0" sz="2950" spc="-310">
                <a:latin typeface="Arial Black"/>
                <a:cs typeface="Arial Black"/>
              </a:rPr>
              <a:t>an </a:t>
            </a:r>
            <a:r>
              <a:rPr dirty="0" sz="2950" spc="-300">
                <a:latin typeface="Arial Black"/>
                <a:cs typeface="Arial Black"/>
              </a:rPr>
              <a:t>Application</a:t>
            </a:r>
            <a:r>
              <a:rPr dirty="0" sz="2950" spc="-65">
                <a:latin typeface="Arial Black"/>
                <a:cs typeface="Arial Black"/>
              </a:rPr>
              <a:t> </a:t>
            </a:r>
            <a:r>
              <a:rPr dirty="0" sz="2950" spc="-330">
                <a:latin typeface="Arial Black"/>
                <a:cs typeface="Arial Black"/>
              </a:rPr>
              <a:t>Service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727" y="6510661"/>
            <a:ext cx="22987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7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64789" y="6471081"/>
            <a:ext cx="520192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dirty="0" sz="2950" spc="-270">
                <a:latin typeface="Arial Black"/>
                <a:cs typeface="Arial Black"/>
              </a:rPr>
              <a:t>Ports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35">
                <a:latin typeface="Arial Black"/>
                <a:cs typeface="Arial Black"/>
              </a:rPr>
              <a:t>generic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275">
                <a:latin typeface="Arial Black"/>
                <a:cs typeface="Arial Black"/>
              </a:rPr>
              <a:t>points</a:t>
            </a:r>
            <a:r>
              <a:rPr dirty="0" sz="2950" spc="-295">
                <a:latin typeface="Arial Black"/>
                <a:cs typeface="Arial Black"/>
              </a:rPr>
              <a:t> </a:t>
            </a:r>
            <a:r>
              <a:rPr dirty="0" sz="2950" spc="-20">
                <a:latin typeface="Arial Black"/>
                <a:cs typeface="Arial Black"/>
              </a:rPr>
              <a:t>(</a:t>
            </a:r>
            <a:r>
              <a:rPr dirty="0" sz="2950" spc="-20">
                <a:solidFill>
                  <a:srgbClr val="0220B4"/>
                </a:solidFill>
                <a:latin typeface="Courier New"/>
                <a:cs typeface="Courier New"/>
              </a:rPr>
              <a:t>interface</a:t>
            </a:r>
            <a:r>
              <a:rPr dirty="0" sz="2950" spc="-2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2727" y="8031160"/>
            <a:ext cx="680910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20">
                <a:latin typeface="Arial Black"/>
                <a:cs typeface="Arial Black"/>
              </a:rPr>
              <a:t>Adapters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05">
                <a:latin typeface="Arial Black"/>
                <a:cs typeface="Arial Black"/>
              </a:rPr>
              <a:t>specific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300">
                <a:latin typeface="Arial Black"/>
                <a:cs typeface="Arial Black"/>
              </a:rPr>
              <a:t>implementations</a:t>
            </a:r>
            <a:r>
              <a:rPr dirty="0" sz="2950" spc="-290">
                <a:latin typeface="Arial Black"/>
                <a:cs typeface="Arial Black"/>
              </a:rPr>
              <a:t> </a:t>
            </a:r>
            <a:r>
              <a:rPr dirty="0" sz="2950" spc="-40">
                <a:latin typeface="Arial Black"/>
                <a:cs typeface="Arial Black"/>
              </a:rPr>
              <a:t>(</a:t>
            </a:r>
            <a:r>
              <a:rPr dirty="0" sz="2950" spc="-40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950" spc="-4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5517" y="22847"/>
            <a:ext cx="9773920" cy="11285855"/>
          </a:xfrm>
          <a:custGeom>
            <a:avLst/>
            <a:gdLst/>
            <a:ahLst/>
            <a:cxnLst/>
            <a:rect l="l" t="t" r="r" b="b"/>
            <a:pathLst>
              <a:path w="9773919" h="11285855">
                <a:moveTo>
                  <a:pt x="4886856" y="0"/>
                </a:moveTo>
                <a:lnTo>
                  <a:pt x="0" y="2821432"/>
                </a:lnTo>
                <a:lnTo>
                  <a:pt x="0" y="8464286"/>
                </a:lnTo>
                <a:lnTo>
                  <a:pt x="4886856" y="11285708"/>
                </a:lnTo>
                <a:lnTo>
                  <a:pt x="9773712" y="8464286"/>
                </a:lnTo>
                <a:lnTo>
                  <a:pt x="9773712" y="2821432"/>
                </a:lnTo>
                <a:lnTo>
                  <a:pt x="4886856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1062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0" y="1946422"/>
                </a:lnTo>
                <a:lnTo>
                  <a:pt x="0" y="5839277"/>
                </a:lnTo>
                <a:lnTo>
                  <a:pt x="3371310" y="7785700"/>
                </a:lnTo>
                <a:lnTo>
                  <a:pt x="6742621" y="5839277"/>
                </a:lnTo>
                <a:lnTo>
                  <a:pt x="6742621" y="1946422"/>
                </a:lnTo>
                <a:lnTo>
                  <a:pt x="33713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1063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6742621" y="1946422"/>
                </a:lnTo>
                <a:lnTo>
                  <a:pt x="6742621" y="5839277"/>
                </a:lnTo>
                <a:lnTo>
                  <a:pt x="3371310" y="7785700"/>
                </a:lnTo>
                <a:lnTo>
                  <a:pt x="0" y="5839277"/>
                </a:lnTo>
                <a:lnTo>
                  <a:pt x="0" y="1946422"/>
                </a:lnTo>
                <a:lnTo>
                  <a:pt x="337131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63390" y="3170448"/>
            <a:ext cx="34061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41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71378" y="52796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6" y="71857"/>
                </a:lnTo>
                <a:lnTo>
                  <a:pt x="40725" y="110589"/>
                </a:lnTo>
                <a:lnTo>
                  <a:pt x="18460" y="155660"/>
                </a:lnTo>
                <a:lnTo>
                  <a:pt x="7784" y="199631"/>
                </a:lnTo>
                <a:lnTo>
                  <a:pt x="2307" y="247573"/>
                </a:lnTo>
                <a:lnTo>
                  <a:pt x="288" y="304871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8"/>
                </a:lnTo>
                <a:lnTo>
                  <a:pt x="2307" y="758326"/>
                </a:lnTo>
                <a:lnTo>
                  <a:pt x="7794" y="806504"/>
                </a:lnTo>
                <a:lnTo>
                  <a:pt x="18460" y="850445"/>
                </a:lnTo>
                <a:lnTo>
                  <a:pt x="40725" y="895515"/>
                </a:lnTo>
                <a:lnTo>
                  <a:pt x="71856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8"/>
                </a:lnTo>
                <a:lnTo>
                  <a:pt x="1705974" y="758535"/>
                </a:lnTo>
                <a:lnTo>
                  <a:pt x="1707994" y="701235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8"/>
                </a:lnTo>
                <a:lnTo>
                  <a:pt x="1705974" y="247783"/>
                </a:lnTo>
                <a:lnTo>
                  <a:pt x="1700484" y="199605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096909" y="77261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8656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3547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3547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68656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7109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87392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09663" y="171232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835197" y="195582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165603" y="720141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494620" y="7442570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latin typeface="Arial"/>
                <a:cs typeface="Arial"/>
              </a:rPr>
              <a:t>A</a:t>
            </a:r>
            <a:r>
              <a:rPr dirty="0" sz="2950" spc="-545">
                <a:latin typeface="Arial"/>
                <a:cs typeface="Arial"/>
              </a:rPr>
              <a:t>d</a:t>
            </a:r>
            <a:r>
              <a:rPr dirty="0" sz="2950" spc="-215"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65603" y="301220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8"/>
                </a:lnTo>
                <a:lnTo>
                  <a:pt x="199621" y="7792"/>
                </a:lnTo>
                <a:lnTo>
                  <a:pt x="155649" y="18470"/>
                </a:lnTo>
                <a:lnTo>
                  <a:pt x="110579" y="40729"/>
                </a:lnTo>
                <a:lnTo>
                  <a:pt x="71847" y="71857"/>
                </a:lnTo>
                <a:lnTo>
                  <a:pt x="40719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77" y="7792"/>
                </a:lnTo>
                <a:lnTo>
                  <a:pt x="1460709" y="2308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494620" y="325421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165603" y="418398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7494620" y="4426955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6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54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apter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39647" y="374722"/>
            <a:ext cx="5240020" cy="2835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 marR="5080" indent="502920">
              <a:lnSpc>
                <a:spcPct val="100000"/>
              </a:lnSpc>
              <a:spcBef>
                <a:spcPts val="135"/>
              </a:spcBef>
            </a:pPr>
            <a:r>
              <a:rPr dirty="0" spc="-1205"/>
              <a:t>Hexagonal  </a:t>
            </a:r>
            <a:r>
              <a:rPr dirty="0" spc="-670"/>
              <a:t>Architecture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52727" y="4900365"/>
            <a:ext cx="65716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05">
                <a:latin typeface="Arial Black"/>
                <a:cs typeface="Arial Black"/>
              </a:rPr>
              <a:t>Domain </a:t>
            </a:r>
            <a:r>
              <a:rPr dirty="0" sz="2950" spc="-280">
                <a:latin typeface="Arial Black"/>
                <a:cs typeface="Arial Black"/>
              </a:rPr>
              <a:t>Model </a:t>
            </a:r>
            <a:r>
              <a:rPr dirty="0" sz="2950" spc="-320">
                <a:latin typeface="Arial Black"/>
                <a:cs typeface="Arial Black"/>
              </a:rPr>
              <a:t>(Aggregates, </a:t>
            </a:r>
            <a:r>
              <a:rPr dirty="0" sz="2950" spc="-285">
                <a:latin typeface="Arial Black"/>
                <a:cs typeface="Arial Black"/>
              </a:rPr>
              <a:t>etc.)  </a:t>
            </a:r>
            <a:r>
              <a:rPr dirty="0" sz="2950" spc="-345">
                <a:latin typeface="Arial Black"/>
                <a:cs typeface="Arial Black"/>
              </a:rPr>
              <a:t>wrapped </a:t>
            </a:r>
            <a:r>
              <a:rPr dirty="0" sz="2950" spc="-305">
                <a:latin typeface="Arial Black"/>
                <a:cs typeface="Arial Black"/>
              </a:rPr>
              <a:t>by </a:t>
            </a:r>
            <a:r>
              <a:rPr dirty="0" sz="2950" spc="-310">
                <a:latin typeface="Arial Black"/>
                <a:cs typeface="Arial Black"/>
              </a:rPr>
              <a:t>an </a:t>
            </a:r>
            <a:r>
              <a:rPr dirty="0" sz="2950" spc="-300">
                <a:latin typeface="Arial Black"/>
                <a:cs typeface="Arial Black"/>
              </a:rPr>
              <a:t>Application</a:t>
            </a:r>
            <a:r>
              <a:rPr dirty="0" sz="2950" spc="-65">
                <a:latin typeface="Arial Black"/>
                <a:cs typeface="Arial Black"/>
              </a:rPr>
              <a:t> </a:t>
            </a:r>
            <a:r>
              <a:rPr dirty="0" sz="2950" spc="-330">
                <a:latin typeface="Arial Black"/>
                <a:cs typeface="Arial Black"/>
              </a:rPr>
              <a:t>Service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2727" y="6510703"/>
            <a:ext cx="22987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7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4789" y="6471123"/>
            <a:ext cx="520192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dirty="0" sz="2950" spc="-270">
                <a:latin typeface="Arial Black"/>
                <a:cs typeface="Arial Black"/>
              </a:rPr>
              <a:t>Ports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35">
                <a:latin typeface="Arial Black"/>
                <a:cs typeface="Arial Black"/>
              </a:rPr>
              <a:t>generic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275">
                <a:latin typeface="Arial Black"/>
                <a:cs typeface="Arial Black"/>
              </a:rPr>
              <a:t>points</a:t>
            </a:r>
            <a:r>
              <a:rPr dirty="0" sz="2950" spc="-290">
                <a:latin typeface="Arial Black"/>
                <a:cs typeface="Arial Black"/>
              </a:rPr>
              <a:t> </a:t>
            </a:r>
            <a:r>
              <a:rPr dirty="0" sz="2950" spc="-20">
                <a:latin typeface="Arial Black"/>
                <a:cs typeface="Arial Black"/>
              </a:rPr>
              <a:t>(</a:t>
            </a:r>
            <a:r>
              <a:rPr dirty="0" sz="2950" spc="-20">
                <a:solidFill>
                  <a:srgbClr val="0220B4"/>
                </a:solidFill>
                <a:latin typeface="Courier New"/>
                <a:cs typeface="Courier New"/>
              </a:rPr>
              <a:t>interface</a:t>
            </a:r>
            <a:r>
              <a:rPr dirty="0" sz="2950" spc="-2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727" y="8031327"/>
            <a:ext cx="680910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20">
                <a:latin typeface="Arial Black"/>
                <a:cs typeface="Arial Black"/>
              </a:rPr>
              <a:t>Adapters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05">
                <a:latin typeface="Arial Black"/>
                <a:cs typeface="Arial Black"/>
              </a:rPr>
              <a:t>specific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300">
                <a:latin typeface="Arial Black"/>
                <a:cs typeface="Arial Black"/>
              </a:rPr>
              <a:t>implementations</a:t>
            </a:r>
            <a:r>
              <a:rPr dirty="0" sz="2950" spc="-290">
                <a:latin typeface="Arial Black"/>
                <a:cs typeface="Arial Black"/>
              </a:rPr>
              <a:t> </a:t>
            </a:r>
            <a:r>
              <a:rPr dirty="0" sz="2950" spc="-40">
                <a:latin typeface="Arial Black"/>
                <a:cs typeface="Arial Black"/>
              </a:rPr>
              <a:t>(</a:t>
            </a:r>
            <a:r>
              <a:rPr dirty="0" sz="2950" spc="-40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950" spc="-4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51107" y="4581481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1369152" y="4703577"/>
            <a:ext cx="7543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885357" y="3988476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5"/>
                </a:lnTo>
                <a:lnTo>
                  <a:pt x="71857" y="71856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4269587" y="4269891"/>
            <a:ext cx="941069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40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550" spc="-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31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5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885357" y="5337314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4280058" y="5610165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1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57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735601" y="4717773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5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694650" y="4636566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735612" y="5389277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5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694641" y="552370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490194" y="6532754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90" h="1172209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0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78"/>
                </a:lnTo>
                <a:lnTo>
                  <a:pt x="172" y="800465"/>
                </a:lnTo>
                <a:lnTo>
                  <a:pt x="1376" y="857925"/>
                </a:lnTo>
                <a:lnTo>
                  <a:pt x="4663" y="906691"/>
                </a:lnTo>
                <a:lnTo>
                  <a:pt x="11015" y="949664"/>
                </a:lnTo>
                <a:lnTo>
                  <a:pt x="21507" y="990430"/>
                </a:lnTo>
                <a:lnTo>
                  <a:pt x="41372" y="1032963"/>
                </a:lnTo>
                <a:lnTo>
                  <a:pt x="68036" y="1070960"/>
                </a:lnTo>
                <a:lnTo>
                  <a:pt x="100744" y="1103669"/>
                </a:lnTo>
                <a:lnTo>
                  <a:pt x="138744" y="1130335"/>
                </a:lnTo>
                <a:lnTo>
                  <a:pt x="181282" y="1150205"/>
                </a:lnTo>
                <a:lnTo>
                  <a:pt x="222044" y="1160696"/>
                </a:lnTo>
                <a:lnTo>
                  <a:pt x="265016" y="1167059"/>
                </a:lnTo>
                <a:lnTo>
                  <a:pt x="313361" y="1170326"/>
                </a:lnTo>
                <a:lnTo>
                  <a:pt x="370243" y="1171530"/>
                </a:lnTo>
                <a:lnTo>
                  <a:pt x="438824" y="1171702"/>
                </a:lnTo>
                <a:lnTo>
                  <a:pt x="1548685" y="1171702"/>
                </a:lnTo>
                <a:lnTo>
                  <a:pt x="1618222" y="1171530"/>
                </a:lnTo>
                <a:lnTo>
                  <a:pt x="1675683" y="1170326"/>
                </a:lnTo>
                <a:lnTo>
                  <a:pt x="1724326" y="1167059"/>
                </a:lnTo>
                <a:lnTo>
                  <a:pt x="1767408" y="1160696"/>
                </a:lnTo>
                <a:lnTo>
                  <a:pt x="1808185" y="1150205"/>
                </a:lnTo>
                <a:lnTo>
                  <a:pt x="1850723" y="1130335"/>
                </a:lnTo>
                <a:lnTo>
                  <a:pt x="1888723" y="1103669"/>
                </a:lnTo>
                <a:lnTo>
                  <a:pt x="1921431" y="1070960"/>
                </a:lnTo>
                <a:lnTo>
                  <a:pt x="1948095" y="1032963"/>
                </a:lnTo>
                <a:lnTo>
                  <a:pt x="1967961" y="990430"/>
                </a:lnTo>
                <a:lnTo>
                  <a:pt x="1978458" y="949649"/>
                </a:lnTo>
                <a:lnTo>
                  <a:pt x="1984831" y="906566"/>
                </a:lnTo>
                <a:lnTo>
                  <a:pt x="1988091" y="858345"/>
                </a:lnTo>
                <a:lnTo>
                  <a:pt x="1989296" y="801463"/>
                </a:lnTo>
                <a:lnTo>
                  <a:pt x="1989468" y="732878"/>
                </a:lnTo>
                <a:lnTo>
                  <a:pt x="1989463" y="438824"/>
                </a:lnTo>
                <a:lnTo>
                  <a:pt x="1989296" y="371240"/>
                </a:lnTo>
                <a:lnTo>
                  <a:pt x="1988091" y="313782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0908538" y="6709608"/>
            <a:ext cx="1151255" cy="7899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5080" indent="261620">
              <a:lnSpc>
                <a:spcPct val="103699"/>
              </a:lnSpc>
              <a:spcBef>
                <a:spcPts val="15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Order  </a:t>
            </a: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982704" y="6906351"/>
            <a:ext cx="1986280" cy="1256665"/>
          </a:xfrm>
          <a:custGeom>
            <a:avLst/>
            <a:gdLst/>
            <a:ahLst/>
            <a:cxnLst/>
            <a:rect l="l" t="t" r="r" b="b"/>
            <a:pathLst>
              <a:path w="1986280" h="1256665">
                <a:moveTo>
                  <a:pt x="0" y="0"/>
                </a:moveTo>
                <a:lnTo>
                  <a:pt x="1985688" y="0"/>
                </a:lnTo>
                <a:lnTo>
                  <a:pt x="1985688" y="1256254"/>
                </a:lnTo>
                <a:lnTo>
                  <a:pt x="0" y="12562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26569" y="6874938"/>
            <a:ext cx="2084449" cy="1356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978925" y="6906351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30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30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30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3264382" y="7693871"/>
            <a:ext cx="14141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75">
                <a:latin typeface="Arial"/>
                <a:cs typeface="Arial"/>
              </a:rPr>
              <a:t>Order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310">
                <a:latin typeface="Arial"/>
                <a:cs typeface="Arial"/>
              </a:rPr>
              <a:t>Placed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5517" y="22847"/>
            <a:ext cx="9773920" cy="11285855"/>
          </a:xfrm>
          <a:custGeom>
            <a:avLst/>
            <a:gdLst/>
            <a:ahLst/>
            <a:cxnLst/>
            <a:rect l="l" t="t" r="r" b="b"/>
            <a:pathLst>
              <a:path w="9773919" h="11285855">
                <a:moveTo>
                  <a:pt x="4886856" y="0"/>
                </a:moveTo>
                <a:lnTo>
                  <a:pt x="0" y="2821432"/>
                </a:lnTo>
                <a:lnTo>
                  <a:pt x="0" y="8464286"/>
                </a:lnTo>
                <a:lnTo>
                  <a:pt x="4886856" y="11285708"/>
                </a:lnTo>
                <a:lnTo>
                  <a:pt x="9773712" y="8464286"/>
                </a:lnTo>
                <a:lnTo>
                  <a:pt x="9773712" y="2821432"/>
                </a:lnTo>
                <a:lnTo>
                  <a:pt x="4886856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01062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0" y="1946422"/>
                </a:lnTo>
                <a:lnTo>
                  <a:pt x="0" y="5839277"/>
                </a:lnTo>
                <a:lnTo>
                  <a:pt x="3371310" y="7785700"/>
                </a:lnTo>
                <a:lnTo>
                  <a:pt x="6742621" y="5839277"/>
                </a:lnTo>
                <a:lnTo>
                  <a:pt x="6742621" y="1946422"/>
                </a:lnTo>
                <a:lnTo>
                  <a:pt x="33713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1063" y="1772851"/>
            <a:ext cx="6743065" cy="7785734"/>
          </a:xfrm>
          <a:custGeom>
            <a:avLst/>
            <a:gdLst/>
            <a:ahLst/>
            <a:cxnLst/>
            <a:rect l="l" t="t" r="r" b="b"/>
            <a:pathLst>
              <a:path w="6743065" h="7785734">
                <a:moveTo>
                  <a:pt x="3371310" y="0"/>
                </a:moveTo>
                <a:lnTo>
                  <a:pt x="6742621" y="1946422"/>
                </a:lnTo>
                <a:lnTo>
                  <a:pt x="6742621" y="5839277"/>
                </a:lnTo>
                <a:lnTo>
                  <a:pt x="3371310" y="7785700"/>
                </a:lnTo>
                <a:lnTo>
                  <a:pt x="0" y="5839277"/>
                </a:lnTo>
                <a:lnTo>
                  <a:pt x="0" y="1946422"/>
                </a:lnTo>
                <a:lnTo>
                  <a:pt x="3371310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63390" y="3170448"/>
            <a:ext cx="340614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41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71378" y="52796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6" y="71857"/>
                </a:lnTo>
                <a:lnTo>
                  <a:pt x="40725" y="110589"/>
                </a:lnTo>
                <a:lnTo>
                  <a:pt x="18460" y="155660"/>
                </a:lnTo>
                <a:lnTo>
                  <a:pt x="7784" y="199631"/>
                </a:lnTo>
                <a:lnTo>
                  <a:pt x="2307" y="247573"/>
                </a:lnTo>
                <a:lnTo>
                  <a:pt x="288" y="304871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8"/>
                </a:lnTo>
                <a:lnTo>
                  <a:pt x="2307" y="758326"/>
                </a:lnTo>
                <a:lnTo>
                  <a:pt x="7794" y="806504"/>
                </a:lnTo>
                <a:lnTo>
                  <a:pt x="18460" y="850445"/>
                </a:lnTo>
                <a:lnTo>
                  <a:pt x="40725" y="895515"/>
                </a:lnTo>
                <a:lnTo>
                  <a:pt x="71856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8"/>
                </a:lnTo>
                <a:lnTo>
                  <a:pt x="1705974" y="758535"/>
                </a:lnTo>
                <a:lnTo>
                  <a:pt x="1707994" y="701235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8"/>
                </a:lnTo>
                <a:lnTo>
                  <a:pt x="1705974" y="247783"/>
                </a:lnTo>
                <a:lnTo>
                  <a:pt x="1700484" y="199605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468656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3547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3547" y="8866610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68656" y="1913901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57109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87392" y="5369293"/>
            <a:ext cx="72453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09663" y="171232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165603" y="720141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65603" y="301220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8"/>
                </a:lnTo>
                <a:lnTo>
                  <a:pt x="199621" y="7792"/>
                </a:lnTo>
                <a:lnTo>
                  <a:pt x="155649" y="18470"/>
                </a:lnTo>
                <a:lnTo>
                  <a:pt x="110579" y="40729"/>
                </a:lnTo>
                <a:lnTo>
                  <a:pt x="71847" y="71857"/>
                </a:lnTo>
                <a:lnTo>
                  <a:pt x="40719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77" y="7792"/>
                </a:lnTo>
                <a:lnTo>
                  <a:pt x="1460709" y="2308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39647" y="374722"/>
            <a:ext cx="5240020" cy="2835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 marR="5080" indent="502920">
              <a:lnSpc>
                <a:spcPct val="100000"/>
              </a:lnSpc>
              <a:spcBef>
                <a:spcPts val="135"/>
              </a:spcBef>
            </a:pPr>
            <a:r>
              <a:rPr dirty="0" spc="-1205"/>
              <a:t>Hexagonal  </a:t>
            </a:r>
            <a:r>
              <a:rPr dirty="0" spc="-670"/>
              <a:t>Architecture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2727" y="4900365"/>
            <a:ext cx="657161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05">
                <a:latin typeface="Arial Black"/>
                <a:cs typeface="Arial Black"/>
              </a:rPr>
              <a:t>Domain </a:t>
            </a:r>
            <a:r>
              <a:rPr dirty="0" sz="2950" spc="-280">
                <a:latin typeface="Arial Black"/>
                <a:cs typeface="Arial Black"/>
              </a:rPr>
              <a:t>Model </a:t>
            </a:r>
            <a:r>
              <a:rPr dirty="0" sz="2950" spc="-320">
                <a:latin typeface="Arial Black"/>
                <a:cs typeface="Arial Black"/>
              </a:rPr>
              <a:t>(Aggregates, </a:t>
            </a:r>
            <a:r>
              <a:rPr dirty="0" sz="2950" spc="-285">
                <a:latin typeface="Arial Black"/>
                <a:cs typeface="Arial Black"/>
              </a:rPr>
              <a:t>etc.)  </a:t>
            </a:r>
            <a:r>
              <a:rPr dirty="0" sz="2950" spc="-345">
                <a:latin typeface="Arial Black"/>
                <a:cs typeface="Arial Black"/>
              </a:rPr>
              <a:t>wrapped </a:t>
            </a:r>
            <a:r>
              <a:rPr dirty="0" sz="2950" spc="-305">
                <a:latin typeface="Arial Black"/>
                <a:cs typeface="Arial Black"/>
              </a:rPr>
              <a:t>by </a:t>
            </a:r>
            <a:r>
              <a:rPr dirty="0" sz="2950" spc="-310">
                <a:latin typeface="Arial Black"/>
                <a:cs typeface="Arial Black"/>
              </a:rPr>
              <a:t>an </a:t>
            </a:r>
            <a:r>
              <a:rPr dirty="0" sz="2950" spc="-300">
                <a:latin typeface="Arial Black"/>
                <a:cs typeface="Arial Black"/>
              </a:rPr>
              <a:t>Application</a:t>
            </a:r>
            <a:r>
              <a:rPr dirty="0" sz="2950" spc="-65">
                <a:latin typeface="Arial Black"/>
                <a:cs typeface="Arial Black"/>
              </a:rPr>
              <a:t> </a:t>
            </a:r>
            <a:r>
              <a:rPr dirty="0" sz="2950" spc="-330">
                <a:latin typeface="Arial Black"/>
                <a:cs typeface="Arial Black"/>
              </a:rPr>
              <a:t>Service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727" y="6510703"/>
            <a:ext cx="22987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7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4789" y="6471123"/>
            <a:ext cx="520192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95"/>
              </a:spcBef>
            </a:pPr>
            <a:r>
              <a:rPr dirty="0" sz="2950" spc="-270">
                <a:latin typeface="Arial Black"/>
                <a:cs typeface="Arial Black"/>
              </a:rPr>
              <a:t>Ports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35">
                <a:latin typeface="Arial Black"/>
                <a:cs typeface="Arial Black"/>
              </a:rPr>
              <a:t>generic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275">
                <a:latin typeface="Arial Black"/>
                <a:cs typeface="Arial Black"/>
              </a:rPr>
              <a:t>points</a:t>
            </a:r>
            <a:r>
              <a:rPr dirty="0" sz="2950" spc="-290">
                <a:latin typeface="Arial Black"/>
                <a:cs typeface="Arial Black"/>
              </a:rPr>
              <a:t> </a:t>
            </a:r>
            <a:r>
              <a:rPr dirty="0" sz="2950" spc="-20">
                <a:latin typeface="Arial Black"/>
                <a:cs typeface="Arial Black"/>
              </a:rPr>
              <a:t>(</a:t>
            </a:r>
            <a:r>
              <a:rPr dirty="0" sz="2950" spc="-20">
                <a:solidFill>
                  <a:srgbClr val="0220B4"/>
                </a:solidFill>
                <a:latin typeface="Courier New"/>
                <a:cs typeface="Courier New"/>
              </a:rPr>
              <a:t>interface</a:t>
            </a:r>
            <a:r>
              <a:rPr dirty="0" sz="2950" spc="-2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727" y="8031327"/>
            <a:ext cx="680910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4535" marR="5080" indent="-712470">
              <a:lnSpc>
                <a:spcPct val="111800"/>
              </a:lnSpc>
              <a:spcBef>
                <a:spcPts val="9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2950" spc="-320">
                <a:latin typeface="Arial Black"/>
                <a:cs typeface="Arial Black"/>
              </a:rPr>
              <a:t>Adapters </a:t>
            </a:r>
            <a:r>
              <a:rPr dirty="0" sz="2950" spc="-330">
                <a:latin typeface="Arial Black"/>
                <a:cs typeface="Arial Black"/>
              </a:rPr>
              <a:t>represent </a:t>
            </a:r>
            <a:r>
              <a:rPr dirty="0" sz="2950" spc="-305">
                <a:latin typeface="Arial Black"/>
                <a:cs typeface="Arial Black"/>
              </a:rPr>
              <a:t>specific  </a:t>
            </a:r>
            <a:r>
              <a:rPr dirty="0" sz="2950" spc="-254">
                <a:latin typeface="Arial Black"/>
                <a:cs typeface="Arial Black"/>
              </a:rPr>
              <a:t>entry/exit </a:t>
            </a:r>
            <a:r>
              <a:rPr dirty="0" sz="2950" spc="-300">
                <a:latin typeface="Arial Black"/>
                <a:cs typeface="Arial Black"/>
              </a:rPr>
              <a:t>implementations</a:t>
            </a:r>
            <a:r>
              <a:rPr dirty="0" sz="2950" spc="-290">
                <a:latin typeface="Arial Black"/>
                <a:cs typeface="Arial Black"/>
              </a:rPr>
              <a:t> </a:t>
            </a:r>
            <a:r>
              <a:rPr dirty="0" sz="2950" spc="-40">
                <a:latin typeface="Arial Black"/>
                <a:cs typeface="Arial Black"/>
              </a:rPr>
              <a:t>(</a:t>
            </a:r>
            <a:r>
              <a:rPr dirty="0" sz="2950" spc="-40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950" spc="-40">
                <a:latin typeface="Arial Black"/>
                <a:cs typeface="Arial Black"/>
              </a:rPr>
              <a:t>)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51107" y="4581481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369152" y="4703577"/>
            <a:ext cx="7543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885357" y="3988476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5"/>
                </a:lnTo>
                <a:lnTo>
                  <a:pt x="71857" y="71856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4269587" y="4269891"/>
            <a:ext cx="941069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40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550" spc="-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-31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5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885357" y="5337314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280058" y="5610165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1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57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735601" y="4717773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5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694650" y="4636566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735612" y="5389277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5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694641" y="552370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490194" y="6532754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90" h="1172209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0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78"/>
                </a:lnTo>
                <a:lnTo>
                  <a:pt x="172" y="800461"/>
                </a:lnTo>
                <a:lnTo>
                  <a:pt x="1376" y="857920"/>
                </a:lnTo>
                <a:lnTo>
                  <a:pt x="4663" y="906688"/>
                </a:lnTo>
                <a:lnTo>
                  <a:pt x="11015" y="949663"/>
                </a:lnTo>
                <a:lnTo>
                  <a:pt x="21507" y="990430"/>
                </a:lnTo>
                <a:lnTo>
                  <a:pt x="41372" y="1032963"/>
                </a:lnTo>
                <a:lnTo>
                  <a:pt x="68036" y="1070960"/>
                </a:lnTo>
                <a:lnTo>
                  <a:pt x="100744" y="1103669"/>
                </a:lnTo>
                <a:lnTo>
                  <a:pt x="138744" y="1130335"/>
                </a:lnTo>
                <a:lnTo>
                  <a:pt x="181282" y="1150205"/>
                </a:lnTo>
                <a:lnTo>
                  <a:pt x="222044" y="1160696"/>
                </a:lnTo>
                <a:lnTo>
                  <a:pt x="265016" y="1167059"/>
                </a:lnTo>
                <a:lnTo>
                  <a:pt x="313361" y="1170326"/>
                </a:lnTo>
                <a:lnTo>
                  <a:pt x="370243" y="1171530"/>
                </a:lnTo>
                <a:lnTo>
                  <a:pt x="438824" y="1171702"/>
                </a:lnTo>
                <a:lnTo>
                  <a:pt x="1548685" y="1171702"/>
                </a:lnTo>
                <a:lnTo>
                  <a:pt x="1618222" y="1171530"/>
                </a:lnTo>
                <a:lnTo>
                  <a:pt x="1675683" y="1170326"/>
                </a:lnTo>
                <a:lnTo>
                  <a:pt x="1724326" y="1167059"/>
                </a:lnTo>
                <a:lnTo>
                  <a:pt x="1767408" y="1160696"/>
                </a:lnTo>
                <a:lnTo>
                  <a:pt x="1808185" y="1150205"/>
                </a:lnTo>
                <a:lnTo>
                  <a:pt x="1850723" y="1130335"/>
                </a:lnTo>
                <a:lnTo>
                  <a:pt x="1888723" y="1103669"/>
                </a:lnTo>
                <a:lnTo>
                  <a:pt x="1921431" y="1070960"/>
                </a:lnTo>
                <a:lnTo>
                  <a:pt x="1948095" y="1032963"/>
                </a:lnTo>
                <a:lnTo>
                  <a:pt x="1967961" y="990430"/>
                </a:lnTo>
                <a:lnTo>
                  <a:pt x="1978458" y="949648"/>
                </a:lnTo>
                <a:lnTo>
                  <a:pt x="1984831" y="906563"/>
                </a:lnTo>
                <a:lnTo>
                  <a:pt x="1988091" y="858341"/>
                </a:lnTo>
                <a:lnTo>
                  <a:pt x="1989296" y="801459"/>
                </a:lnTo>
                <a:lnTo>
                  <a:pt x="1989468" y="732878"/>
                </a:lnTo>
                <a:lnTo>
                  <a:pt x="1989463" y="438824"/>
                </a:lnTo>
                <a:lnTo>
                  <a:pt x="1989296" y="371240"/>
                </a:lnTo>
                <a:lnTo>
                  <a:pt x="1988091" y="313782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08538" y="6709608"/>
            <a:ext cx="1151255" cy="7899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5080" indent="261620">
              <a:lnSpc>
                <a:spcPct val="103699"/>
              </a:lnSpc>
              <a:spcBef>
                <a:spcPts val="15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Order  </a:t>
            </a: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982704" y="6906352"/>
            <a:ext cx="1986280" cy="1256665"/>
          </a:xfrm>
          <a:custGeom>
            <a:avLst/>
            <a:gdLst/>
            <a:ahLst/>
            <a:cxnLst/>
            <a:rect l="l" t="t" r="r" b="b"/>
            <a:pathLst>
              <a:path w="1986280" h="1256665">
                <a:moveTo>
                  <a:pt x="0" y="0"/>
                </a:moveTo>
                <a:lnTo>
                  <a:pt x="1985688" y="0"/>
                </a:lnTo>
                <a:lnTo>
                  <a:pt x="1985688" y="1256254"/>
                </a:lnTo>
                <a:lnTo>
                  <a:pt x="0" y="12562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926569" y="6874938"/>
            <a:ext cx="2084449" cy="1356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978925" y="6906352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30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30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30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3264382" y="7693871"/>
            <a:ext cx="14141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75">
                <a:latin typeface="Arial"/>
                <a:cs typeface="Arial"/>
              </a:rPr>
              <a:t>Order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310">
                <a:latin typeface="Arial"/>
                <a:cs typeface="Arial"/>
              </a:rPr>
              <a:t>Placed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09663" y="171232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835197" y="195582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925">
                <a:solidFill>
                  <a:srgbClr val="FFFFFF"/>
                </a:solidFill>
                <a:latin typeface="Arial"/>
                <a:cs typeface="Arial"/>
              </a:rPr>
              <a:t>AdRaEpStTer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771378" y="52796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6" y="71857"/>
                </a:lnTo>
                <a:lnTo>
                  <a:pt x="40725" y="110589"/>
                </a:lnTo>
                <a:lnTo>
                  <a:pt x="18460" y="155660"/>
                </a:lnTo>
                <a:lnTo>
                  <a:pt x="7784" y="199631"/>
                </a:lnTo>
                <a:lnTo>
                  <a:pt x="2307" y="247573"/>
                </a:lnTo>
                <a:lnTo>
                  <a:pt x="288" y="304871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8"/>
                </a:lnTo>
                <a:lnTo>
                  <a:pt x="2307" y="758326"/>
                </a:lnTo>
                <a:lnTo>
                  <a:pt x="7794" y="806504"/>
                </a:lnTo>
                <a:lnTo>
                  <a:pt x="18460" y="850445"/>
                </a:lnTo>
                <a:lnTo>
                  <a:pt x="40725" y="895515"/>
                </a:lnTo>
                <a:lnTo>
                  <a:pt x="71856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8"/>
                </a:lnTo>
                <a:lnTo>
                  <a:pt x="1705974" y="758535"/>
                </a:lnTo>
                <a:lnTo>
                  <a:pt x="1707994" y="701235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8"/>
                </a:lnTo>
                <a:lnTo>
                  <a:pt x="1705974" y="247783"/>
                </a:lnTo>
                <a:lnTo>
                  <a:pt x="1700484" y="199605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096909" y="77261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955">
                <a:solidFill>
                  <a:srgbClr val="FFFFFF"/>
                </a:solidFill>
                <a:latin typeface="Arial"/>
                <a:cs typeface="Arial"/>
              </a:rPr>
              <a:t>AdSaOpAtPer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165603" y="301220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8"/>
                </a:lnTo>
                <a:lnTo>
                  <a:pt x="199621" y="7792"/>
                </a:lnTo>
                <a:lnTo>
                  <a:pt x="155649" y="18470"/>
                </a:lnTo>
                <a:lnTo>
                  <a:pt x="110579" y="40729"/>
                </a:lnTo>
                <a:lnTo>
                  <a:pt x="71847" y="71857"/>
                </a:lnTo>
                <a:lnTo>
                  <a:pt x="40719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77" y="7792"/>
                </a:lnTo>
                <a:lnTo>
                  <a:pt x="1460709" y="2308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494620" y="3254216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000">
                <a:solidFill>
                  <a:srgbClr val="FFFFFF"/>
                </a:solidFill>
                <a:latin typeface="Arial"/>
                <a:cs typeface="Arial"/>
              </a:rPr>
              <a:t>AdAaMpQtPer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165603" y="418398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165603" y="4183985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7494620" y="4426955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000">
                <a:solidFill>
                  <a:srgbClr val="FFFFFF"/>
                </a:solidFill>
                <a:latin typeface="Arial"/>
                <a:cs typeface="Arial"/>
              </a:rPr>
              <a:t>AKdAaFpKtAer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165603" y="7201410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70" y="0"/>
                </a:lnTo>
                <a:lnTo>
                  <a:pt x="305567" y="288"/>
                </a:lnTo>
                <a:lnTo>
                  <a:pt x="247772" y="2307"/>
                </a:lnTo>
                <a:lnTo>
                  <a:pt x="199621" y="7787"/>
                </a:lnTo>
                <a:lnTo>
                  <a:pt x="155649" y="18460"/>
                </a:lnTo>
                <a:lnTo>
                  <a:pt x="110579" y="40723"/>
                </a:lnTo>
                <a:lnTo>
                  <a:pt x="71847" y="71852"/>
                </a:lnTo>
                <a:lnTo>
                  <a:pt x="40719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19" y="895515"/>
                </a:lnTo>
                <a:lnTo>
                  <a:pt x="71847" y="934247"/>
                </a:lnTo>
                <a:lnTo>
                  <a:pt x="110579" y="965375"/>
                </a:lnTo>
                <a:lnTo>
                  <a:pt x="155649" y="987634"/>
                </a:lnTo>
                <a:lnTo>
                  <a:pt x="199595" y="998307"/>
                </a:lnTo>
                <a:lnTo>
                  <a:pt x="247563" y="1003787"/>
                </a:lnTo>
                <a:lnTo>
                  <a:pt x="304860" y="1005806"/>
                </a:lnTo>
                <a:lnTo>
                  <a:pt x="376794" y="1006095"/>
                </a:lnTo>
                <a:lnTo>
                  <a:pt x="1329802" y="1006095"/>
                </a:lnTo>
                <a:lnTo>
                  <a:pt x="1402704" y="1005806"/>
                </a:lnTo>
                <a:lnTo>
                  <a:pt x="1460500" y="1003787"/>
                </a:lnTo>
                <a:lnTo>
                  <a:pt x="1508651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87" y="806473"/>
                </a:lnTo>
                <a:lnTo>
                  <a:pt x="1705965" y="758531"/>
                </a:lnTo>
                <a:lnTo>
                  <a:pt x="1707984" y="701234"/>
                </a:lnTo>
                <a:lnTo>
                  <a:pt x="1708272" y="629300"/>
                </a:lnTo>
                <a:lnTo>
                  <a:pt x="1708265" y="376805"/>
                </a:lnTo>
                <a:lnTo>
                  <a:pt x="1707984" y="305576"/>
                </a:lnTo>
                <a:lnTo>
                  <a:pt x="1705965" y="247779"/>
                </a:lnTo>
                <a:lnTo>
                  <a:pt x="1700478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77" y="7787"/>
                </a:lnTo>
                <a:lnTo>
                  <a:pt x="1460709" y="2307"/>
                </a:lnTo>
                <a:lnTo>
                  <a:pt x="1403411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7494620" y="7442570"/>
            <a:ext cx="10528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910">
                <a:latin typeface="Arial"/>
                <a:cs typeface="Arial"/>
              </a:rPr>
              <a:t>AdJaDpBtCer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360" y="458489"/>
            <a:ext cx="75768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85"/>
              <a:t>Request </a:t>
            </a:r>
            <a:r>
              <a:rPr dirty="0" spc="960"/>
              <a:t>/</a:t>
            </a:r>
            <a:r>
              <a:rPr dirty="0" spc="-944"/>
              <a:t> </a:t>
            </a:r>
            <a:r>
              <a:rPr dirty="0" spc="-1745"/>
              <a:t>REsponse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40208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6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392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5127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245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917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353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3185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700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8880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410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19" y="63285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7" y="6835410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9" y="145"/>
                </a:lnTo>
                <a:lnTo>
                  <a:pt x="100524" y="3922"/>
                </a:lnTo>
                <a:lnTo>
                  <a:pt x="55689" y="20506"/>
                </a:lnTo>
                <a:lnTo>
                  <a:pt x="20508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4" y="470412"/>
                </a:lnTo>
                <a:lnTo>
                  <a:pt x="78385" y="497293"/>
                </a:lnTo>
                <a:lnTo>
                  <a:pt x="124662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20792" y="6996936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66803" y="6965524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19158" y="6996936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29408" y="58199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36227" y="45572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91485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91488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911126" y="47756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933260" y="528767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675701" y="76609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75701" y="583678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02236" y="65281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57473" y="62717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257473" y="68549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60241" y="66064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066514" y="6525202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760252" y="68774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66505" y="686490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789434" y="7371811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1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4" y="1162"/>
                </a:lnTo>
                <a:lnTo>
                  <a:pt x="67041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867075" y="7533337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813088" y="750192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65443" y="753333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675701" y="63563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29408" y="530038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360" y="458489"/>
            <a:ext cx="75768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85"/>
              <a:t>Request </a:t>
            </a:r>
            <a:r>
              <a:rPr dirty="0" spc="960"/>
              <a:t>/</a:t>
            </a:r>
            <a:r>
              <a:rPr dirty="0" spc="-944"/>
              <a:t> </a:t>
            </a:r>
            <a:r>
              <a:rPr dirty="0" spc="-1745"/>
              <a:t>REsponse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40208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6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392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5127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245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917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353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3185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700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8880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410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19" y="63285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7" y="6835410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9" y="145"/>
                </a:lnTo>
                <a:lnTo>
                  <a:pt x="100524" y="3922"/>
                </a:lnTo>
                <a:lnTo>
                  <a:pt x="55689" y="20506"/>
                </a:lnTo>
                <a:lnTo>
                  <a:pt x="20508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4" y="470412"/>
                </a:lnTo>
                <a:lnTo>
                  <a:pt x="78385" y="497293"/>
                </a:lnTo>
                <a:lnTo>
                  <a:pt x="124662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20792" y="6996936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66803" y="6965524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19158" y="6996936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29408" y="58199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36227" y="45572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91485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91488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911126" y="47756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933260" y="528767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675701" y="76609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75701" y="583678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02236" y="65281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57473" y="62717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257473" y="68549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60241" y="66064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066514" y="6525202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760252" y="68774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66505" y="686490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789434" y="7371811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1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4" y="1162"/>
                </a:lnTo>
                <a:lnTo>
                  <a:pt x="67041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867075" y="7533337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813088" y="750192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65443" y="753333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675701" y="63563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21478" y="4647898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11801" y="4635184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301076" y="4793436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14"/>
              </a:spcBef>
            </a:pPr>
            <a:r>
              <a:rPr dirty="0" sz="2950" spc="-81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29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465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360" y="458489"/>
            <a:ext cx="75768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85"/>
              <a:t>Request </a:t>
            </a:r>
            <a:r>
              <a:rPr dirty="0" spc="960"/>
              <a:t>/</a:t>
            </a:r>
            <a:r>
              <a:rPr dirty="0" spc="-944"/>
              <a:t> </a:t>
            </a:r>
            <a:r>
              <a:rPr dirty="0" spc="-1745"/>
              <a:t>REsponse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40208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6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392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5127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245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917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353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3185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700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8880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410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19" y="63285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7" y="6835410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9" y="145"/>
                </a:lnTo>
                <a:lnTo>
                  <a:pt x="100524" y="3922"/>
                </a:lnTo>
                <a:lnTo>
                  <a:pt x="55689" y="20506"/>
                </a:lnTo>
                <a:lnTo>
                  <a:pt x="20508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4" y="470412"/>
                </a:lnTo>
                <a:lnTo>
                  <a:pt x="78385" y="497293"/>
                </a:lnTo>
                <a:lnTo>
                  <a:pt x="124662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20792" y="6996936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66803" y="6965524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19158" y="6996936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29408" y="58199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36227" y="45572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91485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91488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911126" y="47756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25326" y="463518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0" y="385378"/>
                </a:lnTo>
                <a:lnTo>
                  <a:pt x="3929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4" y="1688038"/>
                </a:lnTo>
                <a:lnTo>
                  <a:pt x="2773315" y="1662732"/>
                </a:lnTo>
                <a:lnTo>
                  <a:pt x="2812115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06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5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5" y="107447"/>
                </a:lnTo>
                <a:lnTo>
                  <a:pt x="2773315" y="77235"/>
                </a:lnTo>
                <a:lnTo>
                  <a:pt x="2730834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675701" y="76609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75701" y="583678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02236" y="65281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57473" y="62717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257473" y="68549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60241" y="66064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066514" y="6525202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760252" y="68774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66505" y="686490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789434" y="7371811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1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4" y="1162"/>
                </a:lnTo>
                <a:lnTo>
                  <a:pt x="67041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867075" y="7533337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813088" y="750192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65443" y="753333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675701" y="63563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21478" y="4647898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11801" y="4635184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301076" y="4793436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14"/>
              </a:spcBef>
            </a:pPr>
            <a:r>
              <a:rPr dirty="0" sz="2950" spc="-81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29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465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815629" y="4642186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75" y="0"/>
                </a:lnTo>
                <a:lnTo>
                  <a:pt x="531868" y="502"/>
                </a:lnTo>
                <a:lnTo>
                  <a:pt x="478870" y="1695"/>
                </a:lnTo>
                <a:lnTo>
                  <a:pt x="431259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28" y="1750889"/>
                </a:lnTo>
                <a:lnTo>
                  <a:pt x="2494727" y="1749696"/>
                </a:lnTo>
                <a:lnTo>
                  <a:pt x="2542341" y="1747373"/>
                </a:lnTo>
                <a:lnTo>
                  <a:pt x="2585757" y="1743543"/>
                </a:lnTo>
                <a:lnTo>
                  <a:pt x="2626164" y="1737830"/>
                </a:lnTo>
                <a:lnTo>
                  <a:pt x="2664749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5" y="21535"/>
                </a:lnTo>
                <a:lnTo>
                  <a:pt x="2626209" y="13561"/>
                </a:lnTo>
                <a:lnTo>
                  <a:pt x="2585911" y="7848"/>
                </a:lnTo>
                <a:lnTo>
                  <a:pt x="2542706" y="4018"/>
                </a:lnTo>
                <a:lnTo>
                  <a:pt x="2495441" y="1695"/>
                </a:lnTo>
                <a:lnTo>
                  <a:pt x="2442961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2751183" y="4803907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14"/>
              </a:spcBef>
            </a:pPr>
            <a:r>
              <a:rPr dirty="0" sz="2950" spc="-120">
                <a:solidFill>
                  <a:srgbClr val="FFFFFF"/>
                </a:solidFill>
                <a:latin typeface="Arial"/>
                <a:cs typeface="Arial"/>
              </a:rPr>
              <a:t>http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360" y="458489"/>
            <a:ext cx="75768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85"/>
              <a:t>Request </a:t>
            </a:r>
            <a:r>
              <a:rPr dirty="0" spc="960"/>
              <a:t>/</a:t>
            </a:r>
            <a:r>
              <a:rPr dirty="0" spc="-944"/>
              <a:t> </a:t>
            </a:r>
            <a:r>
              <a:rPr dirty="0" spc="-1745"/>
              <a:t>REsponse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40208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6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774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392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5127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245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917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353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3185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700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8880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410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19" y="63285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7" y="6835410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9" y="145"/>
                </a:lnTo>
                <a:lnTo>
                  <a:pt x="100524" y="3922"/>
                </a:lnTo>
                <a:lnTo>
                  <a:pt x="55689" y="20506"/>
                </a:lnTo>
                <a:lnTo>
                  <a:pt x="20508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4" y="470412"/>
                </a:lnTo>
                <a:lnTo>
                  <a:pt x="78385" y="497293"/>
                </a:lnTo>
                <a:lnTo>
                  <a:pt x="124662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20792" y="6996936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66803" y="6965524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19158" y="6996936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29408" y="581990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36227" y="4557220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91485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91488" y="5313842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911126" y="477561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825326" y="463518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0" y="385378"/>
                </a:lnTo>
                <a:lnTo>
                  <a:pt x="3929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4" y="1688038"/>
                </a:lnTo>
                <a:lnTo>
                  <a:pt x="2773315" y="1662732"/>
                </a:lnTo>
                <a:lnTo>
                  <a:pt x="2812115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06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5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5" y="107447"/>
                </a:lnTo>
                <a:lnTo>
                  <a:pt x="2773315" y="77235"/>
                </a:lnTo>
                <a:lnTo>
                  <a:pt x="2730834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675701" y="76609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75701" y="583678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02236" y="6528167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257473" y="627177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257473" y="685495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60241" y="660641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066514" y="6525202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760252" y="6877422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66505" y="686490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789434" y="7371811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1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4" y="1162"/>
                </a:lnTo>
                <a:lnTo>
                  <a:pt x="67041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867075" y="7533337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813088" y="750192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65443" y="753333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675701" y="635630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21478" y="4647898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11801" y="4635184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301076" y="4793436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14"/>
              </a:spcBef>
            </a:pPr>
            <a:r>
              <a:rPr dirty="0" sz="2950" spc="-81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295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465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815629" y="4642186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75" y="0"/>
                </a:lnTo>
                <a:lnTo>
                  <a:pt x="531868" y="502"/>
                </a:lnTo>
                <a:lnTo>
                  <a:pt x="478870" y="1695"/>
                </a:lnTo>
                <a:lnTo>
                  <a:pt x="431259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28" y="1750889"/>
                </a:lnTo>
                <a:lnTo>
                  <a:pt x="2494727" y="1749696"/>
                </a:lnTo>
                <a:lnTo>
                  <a:pt x="2542341" y="1747373"/>
                </a:lnTo>
                <a:lnTo>
                  <a:pt x="2585757" y="1743543"/>
                </a:lnTo>
                <a:lnTo>
                  <a:pt x="2626164" y="1737830"/>
                </a:lnTo>
                <a:lnTo>
                  <a:pt x="2664749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5" y="21535"/>
                </a:lnTo>
                <a:lnTo>
                  <a:pt x="2626209" y="13561"/>
                </a:lnTo>
                <a:lnTo>
                  <a:pt x="2585911" y="7848"/>
                </a:lnTo>
                <a:lnTo>
                  <a:pt x="2542706" y="4018"/>
                </a:lnTo>
                <a:lnTo>
                  <a:pt x="2495441" y="1695"/>
                </a:lnTo>
                <a:lnTo>
                  <a:pt x="2442961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2751183" y="4803907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14"/>
              </a:spcBef>
            </a:pPr>
            <a:r>
              <a:rPr dirty="0" sz="2950" spc="-120">
                <a:solidFill>
                  <a:srgbClr val="FFFFFF"/>
                </a:solidFill>
                <a:latin typeface="Arial"/>
                <a:cs typeface="Arial"/>
              </a:rPr>
              <a:t>http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531228" y="5184644"/>
            <a:ext cx="2915285" cy="0"/>
          </a:xfrm>
          <a:custGeom>
            <a:avLst/>
            <a:gdLst/>
            <a:ahLst/>
            <a:cxnLst/>
            <a:rect l="l" t="t" r="r" b="b"/>
            <a:pathLst>
              <a:path w="2915284" h="0">
                <a:moveTo>
                  <a:pt x="0" y="0"/>
                </a:moveTo>
                <a:lnTo>
                  <a:pt x="2883817" y="0"/>
                </a:lnTo>
                <a:lnTo>
                  <a:pt x="2915230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415045" y="505899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751115" y="5825692"/>
            <a:ext cx="2915285" cy="0"/>
          </a:xfrm>
          <a:custGeom>
            <a:avLst/>
            <a:gdLst/>
            <a:ahLst/>
            <a:cxnLst/>
            <a:rect l="l" t="t" r="r" b="b"/>
            <a:pathLst>
              <a:path w="2915284" h="0">
                <a:moveTo>
                  <a:pt x="2915230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31228" y="570004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458489"/>
            <a:ext cx="6021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5"/>
              <a:t>fire</a:t>
            </a:r>
            <a:r>
              <a:rPr dirty="0" spc="-1045"/>
              <a:t> </a:t>
            </a:r>
            <a:r>
              <a:rPr dirty="0" spc="-1295"/>
              <a:t>and </a:t>
            </a:r>
            <a:r>
              <a:rPr dirty="0" spc="-450"/>
              <a:t>forget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36227" y="45362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485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1488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11126" y="475466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33260" y="52667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75701" y="763996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75701" y="581584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02236" y="6507226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57473" y="62508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57473" y="68340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60241" y="65854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066514" y="650426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60241" y="6856481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66505" y="68439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89434" y="73508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67075" y="751239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13088" y="74809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65443" y="75123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75701" y="63353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29408" y="5279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299037" y="4653260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27" y="642451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306387" y="6604899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458489"/>
            <a:ext cx="6021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5"/>
              <a:t>fire</a:t>
            </a:r>
            <a:r>
              <a:rPr dirty="0" spc="-1045"/>
              <a:t> </a:t>
            </a:r>
            <a:r>
              <a:rPr dirty="0" spc="-1295"/>
              <a:t>and </a:t>
            </a:r>
            <a:r>
              <a:rPr dirty="0" spc="-450"/>
              <a:t>forget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36227" y="45362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485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1488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11126" y="475466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933260" y="52667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75701" y="763996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75701" y="581584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02236" y="6507226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57473" y="62508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57473" y="68340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60241" y="65854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066514" y="650426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60241" y="6856481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66505" y="68439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89434" y="73508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67075" y="751239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13088" y="74809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65443" y="75123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75701" y="63353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9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09" y="1662732"/>
                </a:lnTo>
                <a:lnTo>
                  <a:pt x="2812109" y="1632520"/>
                </a:lnTo>
                <a:lnTo>
                  <a:pt x="2846818" y="1597810"/>
                </a:lnTo>
                <a:lnTo>
                  <a:pt x="2877030" y="1559010"/>
                </a:lnTo>
                <a:lnTo>
                  <a:pt x="2902337" y="1516528"/>
                </a:lnTo>
                <a:lnTo>
                  <a:pt x="2922330" y="1470771"/>
                </a:lnTo>
                <a:lnTo>
                  <a:pt x="2932872" y="1433066"/>
                </a:lnTo>
                <a:lnTo>
                  <a:pt x="2940799" y="1394732"/>
                </a:lnTo>
                <a:lnTo>
                  <a:pt x="2946483" y="1354589"/>
                </a:lnTo>
                <a:lnTo>
                  <a:pt x="2950274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4" y="428510"/>
                </a:lnTo>
                <a:lnTo>
                  <a:pt x="2946447" y="385225"/>
                </a:lnTo>
                <a:lnTo>
                  <a:pt x="2940784" y="345190"/>
                </a:lnTo>
                <a:lnTo>
                  <a:pt x="2932870" y="306896"/>
                </a:lnTo>
                <a:lnTo>
                  <a:pt x="2922330" y="269195"/>
                </a:lnTo>
                <a:lnTo>
                  <a:pt x="2902337" y="223439"/>
                </a:lnTo>
                <a:lnTo>
                  <a:pt x="2877030" y="180957"/>
                </a:lnTo>
                <a:lnTo>
                  <a:pt x="2846818" y="142157"/>
                </a:lnTo>
                <a:lnTo>
                  <a:pt x="2812109" y="107447"/>
                </a:lnTo>
                <a:lnTo>
                  <a:pt x="2773309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801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99037" y="4653260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27" y="642451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301411" y="4772494"/>
            <a:ext cx="4495800" cy="22479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R="3290570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330327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550" spc="-50" b="1">
                <a:solidFill>
                  <a:srgbClr val="0220B4"/>
                </a:solidFill>
                <a:latin typeface="Arial"/>
                <a:cs typeface="Arial"/>
              </a:rPr>
              <a:t>RabbitM</a:t>
            </a:r>
            <a:r>
              <a:rPr dirty="0" sz="2550" spc="-200" b="1">
                <a:solidFill>
                  <a:srgbClr val="0220B4"/>
                </a:solidFill>
                <a:latin typeface="Arial"/>
                <a:cs typeface="Arial"/>
              </a:rPr>
              <a:t>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458489"/>
            <a:ext cx="6021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5"/>
              <a:t>fire</a:t>
            </a:r>
            <a:r>
              <a:rPr dirty="0" spc="-1045"/>
              <a:t> </a:t>
            </a:r>
            <a:r>
              <a:rPr dirty="0" spc="-1295"/>
              <a:t>and </a:t>
            </a:r>
            <a:r>
              <a:rPr dirty="0" spc="-450"/>
              <a:t>forget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36227" y="45362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485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1488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11126" y="475466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25326" y="461424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0" y="385378"/>
                </a:lnTo>
                <a:lnTo>
                  <a:pt x="3929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4" y="1688038"/>
                </a:lnTo>
                <a:lnTo>
                  <a:pt x="2773315" y="1662732"/>
                </a:lnTo>
                <a:lnTo>
                  <a:pt x="2812115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06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5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5" y="107447"/>
                </a:lnTo>
                <a:lnTo>
                  <a:pt x="2773315" y="77235"/>
                </a:lnTo>
                <a:lnTo>
                  <a:pt x="2730834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75701" y="763996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75701" y="581584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02236" y="6507226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57473" y="62508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57473" y="68340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60241" y="65854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066514" y="650426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60241" y="6856481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66505" y="68439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89434" y="73508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67075" y="751239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13088" y="74809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65443" y="75123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75701" y="63353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9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09" y="1662732"/>
                </a:lnTo>
                <a:lnTo>
                  <a:pt x="2812109" y="1632520"/>
                </a:lnTo>
                <a:lnTo>
                  <a:pt x="2846818" y="1597810"/>
                </a:lnTo>
                <a:lnTo>
                  <a:pt x="2877030" y="1559010"/>
                </a:lnTo>
                <a:lnTo>
                  <a:pt x="2902337" y="1516528"/>
                </a:lnTo>
                <a:lnTo>
                  <a:pt x="2922330" y="1470771"/>
                </a:lnTo>
                <a:lnTo>
                  <a:pt x="2932872" y="1433066"/>
                </a:lnTo>
                <a:lnTo>
                  <a:pt x="2940799" y="1394732"/>
                </a:lnTo>
                <a:lnTo>
                  <a:pt x="2946483" y="1354589"/>
                </a:lnTo>
                <a:lnTo>
                  <a:pt x="2950274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4" y="428510"/>
                </a:lnTo>
                <a:lnTo>
                  <a:pt x="2946447" y="385225"/>
                </a:lnTo>
                <a:lnTo>
                  <a:pt x="2940784" y="345190"/>
                </a:lnTo>
                <a:lnTo>
                  <a:pt x="2932870" y="306896"/>
                </a:lnTo>
                <a:lnTo>
                  <a:pt x="2922330" y="269195"/>
                </a:lnTo>
                <a:lnTo>
                  <a:pt x="2902337" y="223439"/>
                </a:lnTo>
                <a:lnTo>
                  <a:pt x="2877030" y="180957"/>
                </a:lnTo>
                <a:lnTo>
                  <a:pt x="2846818" y="142157"/>
                </a:lnTo>
                <a:lnTo>
                  <a:pt x="2812109" y="107447"/>
                </a:lnTo>
                <a:lnTo>
                  <a:pt x="2773309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801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815629" y="462124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75" y="0"/>
                </a:lnTo>
                <a:lnTo>
                  <a:pt x="531868" y="502"/>
                </a:lnTo>
                <a:lnTo>
                  <a:pt x="478870" y="1695"/>
                </a:lnTo>
                <a:lnTo>
                  <a:pt x="431259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2751141" y="4782965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 indent="1524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99037" y="4653260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27" y="642451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306387" y="6604899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458489"/>
            <a:ext cx="6021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5"/>
              <a:t>fire</a:t>
            </a:r>
            <a:r>
              <a:rPr dirty="0" spc="-1045"/>
              <a:t> </a:t>
            </a:r>
            <a:r>
              <a:rPr dirty="0" spc="-1295"/>
              <a:t>and </a:t>
            </a:r>
            <a:r>
              <a:rPr dirty="0" spc="-450"/>
              <a:t>forget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36227" y="45362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485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1488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11126" y="475466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25326" y="461424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0" y="385378"/>
                </a:lnTo>
                <a:lnTo>
                  <a:pt x="3929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4" y="1688038"/>
                </a:lnTo>
                <a:lnTo>
                  <a:pt x="2773315" y="1662732"/>
                </a:lnTo>
                <a:lnTo>
                  <a:pt x="2812115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06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5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5" y="107447"/>
                </a:lnTo>
                <a:lnTo>
                  <a:pt x="2773315" y="77235"/>
                </a:lnTo>
                <a:lnTo>
                  <a:pt x="2730834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75701" y="763996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75701" y="581584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02236" y="6507226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57473" y="62508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57473" y="68340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60241" y="65854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066514" y="650426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60241" y="6856481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66505" y="68439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89434" y="73508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67075" y="751239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13088" y="74809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65443" y="75123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75701" y="63353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9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09" y="1662732"/>
                </a:lnTo>
                <a:lnTo>
                  <a:pt x="2812109" y="1632520"/>
                </a:lnTo>
                <a:lnTo>
                  <a:pt x="2846818" y="1597810"/>
                </a:lnTo>
                <a:lnTo>
                  <a:pt x="2877030" y="1559010"/>
                </a:lnTo>
                <a:lnTo>
                  <a:pt x="2902337" y="1516528"/>
                </a:lnTo>
                <a:lnTo>
                  <a:pt x="2922330" y="1470771"/>
                </a:lnTo>
                <a:lnTo>
                  <a:pt x="2932872" y="1433066"/>
                </a:lnTo>
                <a:lnTo>
                  <a:pt x="2940799" y="1394732"/>
                </a:lnTo>
                <a:lnTo>
                  <a:pt x="2946483" y="1354589"/>
                </a:lnTo>
                <a:lnTo>
                  <a:pt x="2950274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4" y="428510"/>
                </a:lnTo>
                <a:lnTo>
                  <a:pt x="2946447" y="385225"/>
                </a:lnTo>
                <a:lnTo>
                  <a:pt x="2940784" y="345190"/>
                </a:lnTo>
                <a:lnTo>
                  <a:pt x="2932870" y="306896"/>
                </a:lnTo>
                <a:lnTo>
                  <a:pt x="2922330" y="269195"/>
                </a:lnTo>
                <a:lnTo>
                  <a:pt x="2902337" y="223439"/>
                </a:lnTo>
                <a:lnTo>
                  <a:pt x="2877030" y="180957"/>
                </a:lnTo>
                <a:lnTo>
                  <a:pt x="2846818" y="142157"/>
                </a:lnTo>
                <a:lnTo>
                  <a:pt x="2812109" y="107447"/>
                </a:lnTo>
                <a:lnTo>
                  <a:pt x="2773309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801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815629" y="462124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75" y="0"/>
                </a:lnTo>
                <a:lnTo>
                  <a:pt x="531868" y="502"/>
                </a:lnTo>
                <a:lnTo>
                  <a:pt x="478870" y="1695"/>
                </a:lnTo>
                <a:lnTo>
                  <a:pt x="431259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2751141" y="4782965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 indent="1524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31228" y="5496940"/>
            <a:ext cx="2915285" cy="0"/>
          </a:xfrm>
          <a:custGeom>
            <a:avLst/>
            <a:gdLst/>
            <a:ahLst/>
            <a:cxnLst/>
            <a:rect l="l" t="t" r="r" b="b"/>
            <a:pathLst>
              <a:path w="2915284" h="0">
                <a:moveTo>
                  <a:pt x="0" y="0"/>
                </a:moveTo>
                <a:lnTo>
                  <a:pt x="2883817" y="0"/>
                </a:lnTo>
                <a:lnTo>
                  <a:pt x="2915230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415045" y="537128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299037" y="4653260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27" y="642451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306387" y="6604899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458489"/>
            <a:ext cx="6021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5"/>
              <a:t>fire</a:t>
            </a:r>
            <a:r>
              <a:rPr dirty="0" spc="-1045"/>
              <a:t> </a:t>
            </a:r>
            <a:r>
              <a:rPr dirty="0" spc="-1295"/>
              <a:t>and </a:t>
            </a:r>
            <a:r>
              <a:rPr dirty="0" spc="-450"/>
              <a:t>forget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36227" y="45362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485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1488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11126" y="475466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25326" y="461424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0" y="385378"/>
                </a:lnTo>
                <a:lnTo>
                  <a:pt x="3929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4" y="1688038"/>
                </a:lnTo>
                <a:lnTo>
                  <a:pt x="2773315" y="1662732"/>
                </a:lnTo>
                <a:lnTo>
                  <a:pt x="2812115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06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5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5" y="107447"/>
                </a:lnTo>
                <a:lnTo>
                  <a:pt x="2773315" y="77235"/>
                </a:lnTo>
                <a:lnTo>
                  <a:pt x="2730834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75701" y="763996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75701" y="581584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02236" y="6507226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57473" y="62508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57473" y="68340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60241" y="65854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066514" y="650426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60241" y="6856481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66505" y="68439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89434" y="73508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67075" y="751239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13088" y="74809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65443" y="75123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75701" y="63353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9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09" y="1662732"/>
                </a:lnTo>
                <a:lnTo>
                  <a:pt x="2812109" y="1632520"/>
                </a:lnTo>
                <a:lnTo>
                  <a:pt x="2846818" y="1597810"/>
                </a:lnTo>
                <a:lnTo>
                  <a:pt x="2877030" y="1559010"/>
                </a:lnTo>
                <a:lnTo>
                  <a:pt x="2902337" y="1516528"/>
                </a:lnTo>
                <a:lnTo>
                  <a:pt x="2922330" y="1470771"/>
                </a:lnTo>
                <a:lnTo>
                  <a:pt x="2932872" y="1433066"/>
                </a:lnTo>
                <a:lnTo>
                  <a:pt x="2940799" y="1394732"/>
                </a:lnTo>
                <a:lnTo>
                  <a:pt x="2946483" y="1354589"/>
                </a:lnTo>
                <a:lnTo>
                  <a:pt x="2950274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4" y="428510"/>
                </a:lnTo>
                <a:lnTo>
                  <a:pt x="2946447" y="385225"/>
                </a:lnTo>
                <a:lnTo>
                  <a:pt x="2940784" y="345190"/>
                </a:lnTo>
                <a:lnTo>
                  <a:pt x="2932870" y="306896"/>
                </a:lnTo>
                <a:lnTo>
                  <a:pt x="2922330" y="269195"/>
                </a:lnTo>
                <a:lnTo>
                  <a:pt x="2902337" y="223439"/>
                </a:lnTo>
                <a:lnTo>
                  <a:pt x="2877030" y="180957"/>
                </a:lnTo>
                <a:lnTo>
                  <a:pt x="2846818" y="142157"/>
                </a:lnTo>
                <a:lnTo>
                  <a:pt x="2812109" y="107447"/>
                </a:lnTo>
                <a:lnTo>
                  <a:pt x="2773309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801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815629" y="462124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75" y="0"/>
                </a:lnTo>
                <a:lnTo>
                  <a:pt x="531868" y="502"/>
                </a:lnTo>
                <a:lnTo>
                  <a:pt x="478870" y="1695"/>
                </a:lnTo>
                <a:lnTo>
                  <a:pt x="431259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2751141" y="4782965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 indent="1524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31228" y="5496940"/>
            <a:ext cx="2915285" cy="0"/>
          </a:xfrm>
          <a:custGeom>
            <a:avLst/>
            <a:gdLst/>
            <a:ahLst/>
            <a:cxnLst/>
            <a:rect l="l" t="t" r="r" b="b"/>
            <a:pathLst>
              <a:path w="2915284" h="0">
                <a:moveTo>
                  <a:pt x="0" y="0"/>
                </a:moveTo>
                <a:lnTo>
                  <a:pt x="2883817" y="0"/>
                </a:lnTo>
                <a:lnTo>
                  <a:pt x="2915230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415045" y="537128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299037" y="4653260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27" y="642451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306387" y="6604899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35138" y="523942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81149" y="5208010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33505" y="523942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458489"/>
            <a:ext cx="6021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5"/>
              <a:t>fire</a:t>
            </a:r>
            <a:r>
              <a:rPr dirty="0" spc="-1045"/>
              <a:t> </a:t>
            </a:r>
            <a:r>
              <a:rPr dirty="0" spc="-1295"/>
              <a:t>and </a:t>
            </a:r>
            <a:r>
              <a:rPr dirty="0" spc="-450"/>
              <a:t>forget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36227" y="45362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485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91488" y="52929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11126" y="475466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5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3" y="47809"/>
                </a:lnTo>
                <a:lnTo>
                  <a:pt x="690650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25326" y="461424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0" y="385378"/>
                </a:lnTo>
                <a:lnTo>
                  <a:pt x="3929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4" y="1688038"/>
                </a:lnTo>
                <a:lnTo>
                  <a:pt x="2773315" y="1662732"/>
                </a:lnTo>
                <a:lnTo>
                  <a:pt x="2812115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06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5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5" y="107447"/>
                </a:lnTo>
                <a:lnTo>
                  <a:pt x="2773315" y="77235"/>
                </a:lnTo>
                <a:lnTo>
                  <a:pt x="2730834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675701" y="763996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75701" y="581584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02236" y="6507226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3" y="504229"/>
                </a:lnTo>
                <a:lnTo>
                  <a:pt x="779923" y="496121"/>
                </a:lnTo>
                <a:lnTo>
                  <a:pt x="822024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4" y="36094"/>
                </a:lnTo>
                <a:lnTo>
                  <a:pt x="779923" y="9277"/>
                </a:lnTo>
                <a:lnTo>
                  <a:pt x="733757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257473" y="62508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257473" y="68340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3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0" y="403922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760241" y="65854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066514" y="650426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60241" y="6856481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066505" y="68439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89434" y="73508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59" y="145"/>
                </a:lnTo>
                <a:lnTo>
                  <a:pt x="100513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1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89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867075" y="751239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813088" y="74809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65443" y="75123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675701" y="63353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3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83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0" y="403923"/>
                </a:lnTo>
                <a:lnTo>
                  <a:pt x="730470" y="367695"/>
                </a:lnTo>
                <a:lnTo>
                  <a:pt x="737464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86" y="86296"/>
                </a:lnTo>
                <a:lnTo>
                  <a:pt x="720847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9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09" y="1662732"/>
                </a:lnTo>
                <a:lnTo>
                  <a:pt x="2812109" y="1632520"/>
                </a:lnTo>
                <a:lnTo>
                  <a:pt x="2846818" y="1597810"/>
                </a:lnTo>
                <a:lnTo>
                  <a:pt x="2877030" y="1559010"/>
                </a:lnTo>
                <a:lnTo>
                  <a:pt x="2902337" y="1516528"/>
                </a:lnTo>
                <a:lnTo>
                  <a:pt x="2922330" y="1470771"/>
                </a:lnTo>
                <a:lnTo>
                  <a:pt x="2932872" y="1433066"/>
                </a:lnTo>
                <a:lnTo>
                  <a:pt x="2940799" y="1394732"/>
                </a:lnTo>
                <a:lnTo>
                  <a:pt x="2946483" y="1354589"/>
                </a:lnTo>
                <a:lnTo>
                  <a:pt x="2950274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4" y="428510"/>
                </a:lnTo>
                <a:lnTo>
                  <a:pt x="2946447" y="385225"/>
                </a:lnTo>
                <a:lnTo>
                  <a:pt x="2940784" y="345190"/>
                </a:lnTo>
                <a:lnTo>
                  <a:pt x="2932870" y="306896"/>
                </a:lnTo>
                <a:lnTo>
                  <a:pt x="2922330" y="269195"/>
                </a:lnTo>
                <a:lnTo>
                  <a:pt x="2902337" y="223439"/>
                </a:lnTo>
                <a:lnTo>
                  <a:pt x="2877030" y="180957"/>
                </a:lnTo>
                <a:lnTo>
                  <a:pt x="2846818" y="142157"/>
                </a:lnTo>
                <a:lnTo>
                  <a:pt x="2812109" y="107447"/>
                </a:lnTo>
                <a:lnTo>
                  <a:pt x="2773309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801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42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4" y="5718"/>
                </a:lnTo>
                <a:lnTo>
                  <a:pt x="2537467" y="2412"/>
                </a:lnTo>
                <a:lnTo>
                  <a:pt x="2482429" y="714"/>
                </a:lnTo>
                <a:lnTo>
                  <a:pt x="2348142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815629" y="462124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75" y="0"/>
                </a:lnTo>
                <a:lnTo>
                  <a:pt x="531868" y="502"/>
                </a:lnTo>
                <a:lnTo>
                  <a:pt x="478870" y="1695"/>
                </a:lnTo>
                <a:lnTo>
                  <a:pt x="431259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2751141" y="4782965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 indent="15240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531228" y="5496940"/>
            <a:ext cx="2915285" cy="0"/>
          </a:xfrm>
          <a:custGeom>
            <a:avLst/>
            <a:gdLst/>
            <a:ahLst/>
            <a:cxnLst/>
            <a:rect l="l" t="t" r="r" b="b"/>
            <a:pathLst>
              <a:path w="2915284" h="0">
                <a:moveTo>
                  <a:pt x="0" y="0"/>
                </a:moveTo>
                <a:lnTo>
                  <a:pt x="2883817" y="0"/>
                </a:lnTo>
                <a:lnTo>
                  <a:pt x="2915230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415045" y="537128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299037" y="4653260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27" y="642451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306387" y="6604899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667980" y="520294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4" h="543560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613991" y="517153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666346" y="520294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953929" y="134792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70"/>
                </a:lnTo>
                <a:lnTo>
                  <a:pt x="47682" y="17612"/>
                </a:lnTo>
                <a:lnTo>
                  <a:pt x="17477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78"/>
                </a:lnTo>
                <a:lnTo>
                  <a:pt x="47682" y="417384"/>
                </a:lnTo>
                <a:lnTo>
                  <a:pt x="86171" y="431625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4"/>
                </a:lnTo>
                <a:lnTo>
                  <a:pt x="671153" y="427013"/>
                </a:lnTo>
                <a:lnTo>
                  <a:pt x="707389" y="403923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13"/>
                </a:lnTo>
                <a:lnTo>
                  <a:pt x="690642" y="17612"/>
                </a:lnTo>
                <a:lnTo>
                  <a:pt x="652153" y="3370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29408" y="5279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953929" y="654209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70"/>
                </a:lnTo>
                <a:lnTo>
                  <a:pt x="47682" y="17612"/>
                </a:lnTo>
                <a:lnTo>
                  <a:pt x="17477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82"/>
                </a:lnTo>
                <a:lnTo>
                  <a:pt x="47682" y="417385"/>
                </a:lnTo>
                <a:lnTo>
                  <a:pt x="86171" y="431625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4"/>
                </a:lnTo>
                <a:lnTo>
                  <a:pt x="671153" y="427013"/>
                </a:lnTo>
                <a:lnTo>
                  <a:pt x="707389" y="403927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13"/>
                </a:lnTo>
                <a:lnTo>
                  <a:pt x="690642" y="17612"/>
                </a:lnTo>
                <a:lnTo>
                  <a:pt x="652153" y="3370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953929" y="134792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70"/>
                </a:lnTo>
                <a:lnTo>
                  <a:pt x="47682" y="17612"/>
                </a:lnTo>
                <a:lnTo>
                  <a:pt x="17477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78"/>
                </a:lnTo>
                <a:lnTo>
                  <a:pt x="47682" y="417384"/>
                </a:lnTo>
                <a:lnTo>
                  <a:pt x="86171" y="431625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4"/>
                </a:lnTo>
                <a:lnTo>
                  <a:pt x="671153" y="427013"/>
                </a:lnTo>
                <a:lnTo>
                  <a:pt x="707389" y="403923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13"/>
                </a:lnTo>
                <a:lnTo>
                  <a:pt x="690642" y="17612"/>
                </a:lnTo>
                <a:lnTo>
                  <a:pt x="652153" y="3370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953929" y="654209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70"/>
                </a:lnTo>
                <a:lnTo>
                  <a:pt x="47682" y="17612"/>
                </a:lnTo>
                <a:lnTo>
                  <a:pt x="17477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82"/>
                </a:lnTo>
                <a:lnTo>
                  <a:pt x="47682" y="417385"/>
                </a:lnTo>
                <a:lnTo>
                  <a:pt x="86171" y="431625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4"/>
                </a:lnTo>
                <a:lnTo>
                  <a:pt x="671153" y="427013"/>
                </a:lnTo>
                <a:lnTo>
                  <a:pt x="707389" y="403927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13"/>
                </a:lnTo>
                <a:lnTo>
                  <a:pt x="690642" y="17612"/>
                </a:lnTo>
                <a:lnTo>
                  <a:pt x="652153" y="3370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20792" y="5257617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66803" y="522620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19158" y="525761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42877" y="2545862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3513" y="294231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17766" y="234931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5"/>
                </a:lnTo>
                <a:lnTo>
                  <a:pt x="71852" y="71856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17766" y="369815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3"/>
                </a:lnTo>
                <a:lnTo>
                  <a:pt x="71852" y="71852"/>
                </a:lnTo>
                <a:lnTo>
                  <a:pt x="40723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520949" y="3966236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95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dirty="0" sz="2600" spc="-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645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68011" y="3078610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927061" y="29974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68021" y="3750115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927050" y="388454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929436" y="3070118"/>
            <a:ext cx="2099310" cy="15709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10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endParaRPr sz="2950">
              <a:latin typeface="Times New Roman"/>
              <a:cs typeface="Times New Roman"/>
            </a:endParaRPr>
          </a:p>
          <a:p>
            <a:pPr algn="ctr" marR="69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0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41290" y="488777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72335" y="4887779"/>
            <a:ext cx="1345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OrderId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75862" y="1736147"/>
            <a:ext cx="3607435" cy="13157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1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OrderLineItem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algn="ctr" marL="181610">
              <a:lnSpc>
                <a:spcPct val="100000"/>
              </a:lnSpc>
            </a:pPr>
            <a:r>
              <a:rPr dirty="0" sz="2550" spc="-365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dirty="0" sz="2550" spc="-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310">
                <a:solidFill>
                  <a:srgbClr val="FFFFFF"/>
                </a:solidFill>
                <a:latin typeface="Times New Roman"/>
                <a:cs typeface="Times New Roman"/>
              </a:rPr>
              <a:t>iteM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532665" y="19985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478677" y="1967183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531032" y="19985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5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5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5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20792" y="5257617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66803" y="522620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19158" y="525761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487671" y="6554085"/>
            <a:ext cx="859155" cy="543560"/>
          </a:xfrm>
          <a:custGeom>
            <a:avLst/>
            <a:gdLst/>
            <a:ahLst/>
            <a:cxnLst/>
            <a:rect l="l" t="t" r="r" b="b"/>
            <a:pathLst>
              <a:path w="859155" h="543559">
                <a:moveTo>
                  <a:pt x="0" y="0"/>
                </a:moveTo>
                <a:lnTo>
                  <a:pt x="858528" y="0"/>
                </a:lnTo>
                <a:lnTo>
                  <a:pt x="85852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433684" y="6522673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486038" y="655408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20792" y="5257617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66803" y="522620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19158" y="525761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535282" y="1999939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481295" y="196852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533649" y="1999939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5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5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5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20792" y="5257617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666803" y="5226205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19158" y="5257617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23" y="332839"/>
            <a:ext cx="94970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queues </a:t>
            </a:r>
            <a:r>
              <a:rPr dirty="0" spc="960"/>
              <a:t>/</a:t>
            </a:r>
            <a:r>
              <a:rPr dirty="0" spc="-1180"/>
              <a:t> </a:t>
            </a:r>
            <a:r>
              <a:rPr dirty="0" spc="-775"/>
              <a:t>load </a:t>
            </a:r>
            <a:r>
              <a:rPr dirty="0" spc="-910"/>
              <a:t>balancing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18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8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65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3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3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411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289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955583" y="5672990"/>
            <a:ext cx="149098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RabbitMQ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56887" y="581164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087165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3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33748" y="875635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3777289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894">
                <a:solidFill>
                  <a:srgbClr val="FFFFFF"/>
                </a:solidFill>
                <a:latin typeface="Arial"/>
                <a:cs typeface="Arial"/>
              </a:rPr>
              <a:t>AMQP</a:t>
            </a:r>
            <a:endParaRPr sz="2950">
              <a:latin typeface="Arial"/>
              <a:cs typeface="Arial"/>
            </a:endParaRPr>
          </a:p>
          <a:p>
            <a:pPr algn="ctr" marL="12700" marR="5080" indent="-5715">
              <a:lnSpc>
                <a:spcPct val="100000"/>
              </a:lnSpc>
              <a:spcBef>
                <a:spcPts val="5"/>
              </a:spcBef>
            </a:pP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400193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482928" y="6554774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428941" y="652336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481295" y="6554774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953929" y="134792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70"/>
                </a:lnTo>
                <a:lnTo>
                  <a:pt x="47682" y="17612"/>
                </a:lnTo>
                <a:lnTo>
                  <a:pt x="17477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78"/>
                </a:lnTo>
                <a:lnTo>
                  <a:pt x="47682" y="417384"/>
                </a:lnTo>
                <a:lnTo>
                  <a:pt x="86171" y="431625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4"/>
                </a:lnTo>
                <a:lnTo>
                  <a:pt x="671153" y="427013"/>
                </a:lnTo>
                <a:lnTo>
                  <a:pt x="707389" y="403923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13"/>
                </a:lnTo>
                <a:lnTo>
                  <a:pt x="690642" y="17612"/>
                </a:lnTo>
                <a:lnTo>
                  <a:pt x="652153" y="3370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29408" y="5279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953929" y="654210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66"/>
                </a:lnTo>
                <a:lnTo>
                  <a:pt x="47682" y="17606"/>
                </a:lnTo>
                <a:lnTo>
                  <a:pt x="17477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78"/>
                </a:lnTo>
                <a:lnTo>
                  <a:pt x="47682" y="417379"/>
                </a:lnTo>
                <a:lnTo>
                  <a:pt x="86171" y="431621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3"/>
                </a:lnTo>
                <a:lnTo>
                  <a:pt x="671153" y="427002"/>
                </a:lnTo>
                <a:lnTo>
                  <a:pt x="707389" y="403922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09"/>
                </a:lnTo>
                <a:lnTo>
                  <a:pt x="690642" y="17606"/>
                </a:lnTo>
                <a:lnTo>
                  <a:pt x="652153" y="3366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953929" y="134792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70"/>
                </a:lnTo>
                <a:lnTo>
                  <a:pt x="47682" y="17612"/>
                </a:lnTo>
                <a:lnTo>
                  <a:pt x="17477" y="47813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78"/>
                </a:lnTo>
                <a:lnTo>
                  <a:pt x="47682" y="417384"/>
                </a:lnTo>
                <a:lnTo>
                  <a:pt x="86171" y="431625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4"/>
                </a:lnTo>
                <a:lnTo>
                  <a:pt x="671153" y="427013"/>
                </a:lnTo>
                <a:lnTo>
                  <a:pt x="707389" y="403923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13"/>
                </a:lnTo>
                <a:lnTo>
                  <a:pt x="690642" y="17612"/>
                </a:lnTo>
                <a:lnTo>
                  <a:pt x="652153" y="3370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953929" y="654210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03" y="0"/>
                </a:lnTo>
                <a:lnTo>
                  <a:pt x="131988" y="124"/>
                </a:lnTo>
                <a:lnTo>
                  <a:pt x="86183" y="3366"/>
                </a:lnTo>
                <a:lnTo>
                  <a:pt x="47682" y="17606"/>
                </a:lnTo>
                <a:lnTo>
                  <a:pt x="17477" y="47809"/>
                </a:lnTo>
                <a:lnTo>
                  <a:pt x="3240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4" y="348695"/>
                </a:lnTo>
                <a:lnTo>
                  <a:pt x="17477" y="387178"/>
                </a:lnTo>
                <a:lnTo>
                  <a:pt x="47682" y="417379"/>
                </a:lnTo>
                <a:lnTo>
                  <a:pt x="86171" y="431621"/>
                </a:lnTo>
                <a:lnTo>
                  <a:pt x="131683" y="434867"/>
                </a:lnTo>
                <a:lnTo>
                  <a:pt x="162781" y="434991"/>
                </a:lnTo>
                <a:lnTo>
                  <a:pt x="574821" y="434991"/>
                </a:lnTo>
                <a:lnTo>
                  <a:pt x="631323" y="433993"/>
                </a:lnTo>
                <a:lnTo>
                  <a:pt x="671153" y="427002"/>
                </a:lnTo>
                <a:lnTo>
                  <a:pt x="707389" y="403922"/>
                </a:lnTo>
                <a:lnTo>
                  <a:pt x="730470" y="367695"/>
                </a:lnTo>
                <a:lnTo>
                  <a:pt x="737455" y="327864"/>
                </a:lnTo>
                <a:lnTo>
                  <a:pt x="738325" y="303179"/>
                </a:lnTo>
                <a:lnTo>
                  <a:pt x="738314" y="131812"/>
                </a:lnTo>
                <a:lnTo>
                  <a:pt x="735080" y="86296"/>
                </a:lnTo>
                <a:lnTo>
                  <a:pt x="720847" y="47809"/>
                </a:lnTo>
                <a:lnTo>
                  <a:pt x="690642" y="17606"/>
                </a:lnTo>
                <a:lnTo>
                  <a:pt x="652153" y="3366"/>
                </a:lnTo>
                <a:lnTo>
                  <a:pt x="606641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331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3777331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68403" y="8081873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42877" y="2545862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3513" y="294231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17766" y="234931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5"/>
                </a:lnTo>
                <a:lnTo>
                  <a:pt x="71852" y="71856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17766" y="369815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3"/>
                </a:lnTo>
                <a:lnTo>
                  <a:pt x="71852" y="71852"/>
                </a:lnTo>
                <a:lnTo>
                  <a:pt x="40723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520949" y="3966236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95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dirty="0" sz="2600" spc="-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645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68011" y="3078610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927061" y="29974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68021" y="3750115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927050" y="388454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929436" y="3070118"/>
            <a:ext cx="2099310" cy="15709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10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endParaRPr sz="2950">
              <a:latin typeface="Times New Roman"/>
              <a:cs typeface="Times New Roman"/>
            </a:endParaRPr>
          </a:p>
          <a:p>
            <a:pPr algn="ctr" marR="69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0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41290" y="488777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72335" y="4887779"/>
            <a:ext cx="1345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OrderId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75862" y="1736147"/>
            <a:ext cx="3607435" cy="13157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1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OrderLineItem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algn="ctr" marL="181610">
              <a:lnSpc>
                <a:spcPct val="100000"/>
              </a:lnSpc>
            </a:pPr>
            <a:r>
              <a:rPr dirty="0" sz="2550" spc="-365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dirty="0" sz="2550" spc="-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310">
                <a:solidFill>
                  <a:srgbClr val="FFFFFF"/>
                </a:solidFill>
                <a:latin typeface="Times New Roman"/>
                <a:cs typeface="Times New Roman"/>
              </a:rPr>
              <a:t>iteM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559688" y="8463322"/>
            <a:ext cx="2084449" cy="1356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612043" y="8494736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29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29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29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510539" y="9285446"/>
            <a:ext cx="4172585" cy="11461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305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OrderPlacedEvent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331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331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4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1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331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331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4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1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24003" y="5256384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70014" y="522497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22370" y="5256384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331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3777331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400194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1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535282" y="1999939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481295" y="196852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533649" y="1999939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5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5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5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441045" y="6554774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387057" y="6523361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439412" y="6554774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331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3777331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400194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1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24003" y="5256384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670014" y="522497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22370" y="5256384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68" y="332839"/>
            <a:ext cx="7525384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55"/>
              <a:t>publish </a:t>
            </a:r>
            <a:r>
              <a:rPr dirty="0" spc="-575"/>
              <a:t>-</a:t>
            </a:r>
            <a:r>
              <a:rPr dirty="0" spc="-1470"/>
              <a:t> </a:t>
            </a:r>
            <a:r>
              <a:rPr dirty="0" spc="-985"/>
              <a:t>subscribe</a:t>
            </a:r>
          </a:p>
        </p:txBody>
      </p:sp>
      <p:sp>
        <p:nvSpPr>
          <p:cNvPr id="3" name="object 3"/>
          <p:cNvSpPr/>
          <p:nvPr/>
        </p:nvSpPr>
        <p:spPr>
          <a:xfrm>
            <a:off x="2689939" y="39998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5197" y="475650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5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835" y="421826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86971" y="473033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408" y="7103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55946" y="597082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60">
                <a:moveTo>
                  <a:pt x="668838" y="0"/>
                </a:moveTo>
                <a:lnTo>
                  <a:pt x="190119" y="0"/>
                </a:lnTo>
                <a:lnTo>
                  <a:pt x="153503" y="144"/>
                </a:lnTo>
                <a:lnTo>
                  <a:pt x="100283" y="3913"/>
                </a:lnTo>
                <a:lnTo>
                  <a:pt x="55555" y="20457"/>
                </a:lnTo>
                <a:lnTo>
                  <a:pt x="20462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9" y="469298"/>
                </a:lnTo>
                <a:lnTo>
                  <a:pt x="78196" y="496121"/>
                </a:lnTo>
                <a:lnTo>
                  <a:pt x="124366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1179" y="57144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79"/>
                </a:lnTo>
                <a:lnTo>
                  <a:pt x="86180" y="431621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1179" y="62976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3954" y="604907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226" y="59678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13959" y="632008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0220" y="630756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5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3138" y="6814469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5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0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29408" y="5798965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56887" y="617478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12145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12148" y="1374097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31784" y="83586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2"/>
                </a:lnTo>
                <a:lnTo>
                  <a:pt x="17487" y="47807"/>
                </a:lnTo>
                <a:lnTo>
                  <a:pt x="3244" y="86307"/>
                </a:lnTo>
                <a:lnTo>
                  <a:pt x="0" y="131808"/>
                </a:lnTo>
                <a:lnTo>
                  <a:pt x="10" y="303177"/>
                </a:lnTo>
                <a:lnTo>
                  <a:pt x="3248" y="348686"/>
                </a:lnTo>
                <a:lnTo>
                  <a:pt x="17487" y="387173"/>
                </a:lnTo>
                <a:lnTo>
                  <a:pt x="47693" y="417379"/>
                </a:lnTo>
                <a:lnTo>
                  <a:pt x="86176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9" y="403920"/>
                </a:lnTo>
                <a:lnTo>
                  <a:pt x="730481" y="367685"/>
                </a:lnTo>
                <a:lnTo>
                  <a:pt x="737465" y="327859"/>
                </a:lnTo>
                <a:lnTo>
                  <a:pt x="738335" y="303177"/>
                </a:lnTo>
                <a:lnTo>
                  <a:pt x="738324" y="131808"/>
                </a:lnTo>
                <a:lnTo>
                  <a:pt x="735091" y="86296"/>
                </a:lnTo>
                <a:lnTo>
                  <a:pt x="720857" y="47807"/>
                </a:lnTo>
                <a:lnTo>
                  <a:pt x="690652" y="17602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45985" y="695434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5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7"/>
                </a:lnTo>
                <a:lnTo>
                  <a:pt x="142095" y="107451"/>
                </a:lnTo>
                <a:lnTo>
                  <a:pt x="107385" y="142163"/>
                </a:lnTo>
                <a:lnTo>
                  <a:pt x="77173" y="180965"/>
                </a:lnTo>
                <a:lnTo>
                  <a:pt x="51867" y="223449"/>
                </a:lnTo>
                <a:lnTo>
                  <a:pt x="31873" y="269206"/>
                </a:lnTo>
                <a:lnTo>
                  <a:pt x="21331" y="306911"/>
                </a:lnTo>
                <a:lnTo>
                  <a:pt x="13404" y="345244"/>
                </a:lnTo>
                <a:lnTo>
                  <a:pt x="7720" y="385386"/>
                </a:lnTo>
                <a:lnTo>
                  <a:pt x="3929" y="428154"/>
                </a:lnTo>
                <a:lnTo>
                  <a:pt x="1621" y="475110"/>
                </a:lnTo>
                <a:lnTo>
                  <a:pt x="436" y="527247"/>
                </a:lnTo>
                <a:lnTo>
                  <a:pt x="0" y="585713"/>
                </a:lnTo>
                <a:lnTo>
                  <a:pt x="14" y="1154264"/>
                </a:lnTo>
                <a:lnTo>
                  <a:pt x="436" y="1211507"/>
                </a:lnTo>
                <a:lnTo>
                  <a:pt x="1621" y="1264160"/>
                </a:lnTo>
                <a:lnTo>
                  <a:pt x="3929" y="1311461"/>
                </a:lnTo>
                <a:lnTo>
                  <a:pt x="7756" y="1354745"/>
                </a:lnTo>
                <a:lnTo>
                  <a:pt x="13420" y="1394778"/>
                </a:lnTo>
                <a:lnTo>
                  <a:pt x="21333" y="1433072"/>
                </a:lnTo>
                <a:lnTo>
                  <a:pt x="31873" y="1470771"/>
                </a:lnTo>
                <a:lnTo>
                  <a:pt x="51867" y="1516529"/>
                </a:lnTo>
                <a:lnTo>
                  <a:pt x="77173" y="1559012"/>
                </a:lnTo>
                <a:lnTo>
                  <a:pt x="107385" y="1597814"/>
                </a:lnTo>
                <a:lnTo>
                  <a:pt x="142095" y="1632526"/>
                </a:lnTo>
                <a:lnTo>
                  <a:pt x="180894" y="1662740"/>
                </a:lnTo>
                <a:lnTo>
                  <a:pt x="223376" y="1688048"/>
                </a:lnTo>
                <a:lnTo>
                  <a:pt x="269133" y="1708042"/>
                </a:lnTo>
                <a:lnTo>
                  <a:pt x="306836" y="1718583"/>
                </a:lnTo>
                <a:lnTo>
                  <a:pt x="345132" y="1726505"/>
                </a:lnTo>
                <a:lnTo>
                  <a:pt x="385168" y="1732181"/>
                </a:lnTo>
                <a:lnTo>
                  <a:pt x="428090" y="1735986"/>
                </a:lnTo>
                <a:lnTo>
                  <a:pt x="475047" y="1738294"/>
                </a:lnTo>
                <a:lnTo>
                  <a:pt x="527185" y="1739479"/>
                </a:lnTo>
                <a:lnTo>
                  <a:pt x="651593" y="1739978"/>
                </a:lnTo>
                <a:lnTo>
                  <a:pt x="2299731" y="1739978"/>
                </a:lnTo>
                <a:lnTo>
                  <a:pt x="2366627" y="1739916"/>
                </a:lnTo>
                <a:lnTo>
                  <a:pt x="2425810" y="1739479"/>
                </a:lnTo>
                <a:lnTo>
                  <a:pt x="2478461" y="1738294"/>
                </a:lnTo>
                <a:lnTo>
                  <a:pt x="2525762" y="1735986"/>
                </a:lnTo>
                <a:lnTo>
                  <a:pt x="2568893" y="1732181"/>
                </a:lnTo>
                <a:lnTo>
                  <a:pt x="2609036" y="1726505"/>
                </a:lnTo>
                <a:lnTo>
                  <a:pt x="2647372" y="1718583"/>
                </a:lnTo>
                <a:lnTo>
                  <a:pt x="2685080" y="1708042"/>
                </a:lnTo>
                <a:lnTo>
                  <a:pt x="2730837" y="1688048"/>
                </a:lnTo>
                <a:lnTo>
                  <a:pt x="2773319" y="1662740"/>
                </a:lnTo>
                <a:lnTo>
                  <a:pt x="2812119" y="1632526"/>
                </a:lnTo>
                <a:lnTo>
                  <a:pt x="2846829" y="1597814"/>
                </a:lnTo>
                <a:lnTo>
                  <a:pt x="2877041" y="1559012"/>
                </a:lnTo>
                <a:lnTo>
                  <a:pt x="2902347" y="1516529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3"/>
                </a:lnTo>
                <a:lnTo>
                  <a:pt x="2946493" y="1354592"/>
                </a:lnTo>
                <a:lnTo>
                  <a:pt x="2950284" y="1311823"/>
                </a:lnTo>
                <a:lnTo>
                  <a:pt x="2952592" y="1264868"/>
                </a:lnTo>
                <a:lnTo>
                  <a:pt x="2953777" y="1212730"/>
                </a:lnTo>
                <a:lnTo>
                  <a:pt x="2954214" y="1154264"/>
                </a:lnTo>
                <a:lnTo>
                  <a:pt x="2954200" y="585713"/>
                </a:lnTo>
                <a:lnTo>
                  <a:pt x="2953777" y="528471"/>
                </a:lnTo>
                <a:lnTo>
                  <a:pt x="2952592" y="475818"/>
                </a:lnTo>
                <a:lnTo>
                  <a:pt x="2950284" y="428517"/>
                </a:lnTo>
                <a:lnTo>
                  <a:pt x="2946458" y="385233"/>
                </a:lnTo>
                <a:lnTo>
                  <a:pt x="2940794" y="345199"/>
                </a:lnTo>
                <a:lnTo>
                  <a:pt x="2932880" y="306906"/>
                </a:lnTo>
                <a:lnTo>
                  <a:pt x="2922340" y="269206"/>
                </a:lnTo>
                <a:lnTo>
                  <a:pt x="2902347" y="223449"/>
                </a:lnTo>
                <a:lnTo>
                  <a:pt x="2877041" y="180965"/>
                </a:lnTo>
                <a:lnTo>
                  <a:pt x="2846829" y="142163"/>
                </a:lnTo>
                <a:lnTo>
                  <a:pt x="2812119" y="107451"/>
                </a:lnTo>
                <a:lnTo>
                  <a:pt x="2773319" y="77237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361" y="372116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96361" y="189704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22896" y="2588422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60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8"/>
                </a:lnTo>
                <a:lnTo>
                  <a:pt x="78196" y="496121"/>
                </a:lnTo>
                <a:lnTo>
                  <a:pt x="124362" y="504229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9"/>
                </a:lnTo>
                <a:lnTo>
                  <a:pt x="779934" y="496121"/>
                </a:lnTo>
                <a:lnTo>
                  <a:pt x="822026" y="469298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131" y="23320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278131" y="291521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780901" y="2666667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087174" y="2585458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780912" y="2937678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5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87174" y="2925161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10092" y="3432066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887746" y="3593592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33748" y="3562179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86103" y="3593592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696361" y="241656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1478" y="4626956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5">
                <a:moveTo>
                  <a:pt x="2302621" y="0"/>
                </a:moveTo>
                <a:lnTo>
                  <a:pt x="654483" y="0"/>
                </a:lnTo>
                <a:lnTo>
                  <a:pt x="528402" y="499"/>
                </a:lnTo>
                <a:lnTo>
                  <a:pt x="475750" y="1684"/>
                </a:lnTo>
                <a:lnTo>
                  <a:pt x="428448" y="3992"/>
                </a:lnTo>
                <a:lnTo>
                  <a:pt x="385316" y="7796"/>
                </a:lnTo>
                <a:lnTo>
                  <a:pt x="345173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8" y="1726494"/>
                </a:lnTo>
                <a:lnTo>
                  <a:pt x="385163" y="1732171"/>
                </a:lnTo>
                <a:lnTo>
                  <a:pt x="428085" y="1735975"/>
                </a:lnTo>
                <a:lnTo>
                  <a:pt x="475042" y="1738283"/>
                </a:lnTo>
                <a:lnTo>
                  <a:pt x="527179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11799" y="4614242"/>
            <a:ext cx="2973705" cy="1740535"/>
          </a:xfrm>
          <a:custGeom>
            <a:avLst/>
            <a:gdLst/>
            <a:ahLst/>
            <a:cxnLst/>
            <a:rect l="l" t="t" r="r" b="b"/>
            <a:pathLst>
              <a:path w="2973704" h="1740535">
                <a:moveTo>
                  <a:pt x="2348153" y="0"/>
                </a:moveTo>
                <a:lnTo>
                  <a:pt x="628195" y="0"/>
                </a:lnTo>
                <a:lnTo>
                  <a:pt x="492144" y="714"/>
                </a:lnTo>
                <a:lnTo>
                  <a:pt x="436613" y="2412"/>
                </a:lnTo>
                <a:lnTo>
                  <a:pt x="387156" y="5718"/>
                </a:lnTo>
                <a:lnTo>
                  <a:pt x="342082" y="11169"/>
                </a:lnTo>
                <a:lnTo>
                  <a:pt x="299697" y="19300"/>
                </a:lnTo>
                <a:lnTo>
                  <a:pt x="258311" y="30648"/>
                </a:lnTo>
                <a:lnTo>
                  <a:pt x="214388" y="49838"/>
                </a:lnTo>
                <a:lnTo>
                  <a:pt x="173609" y="74130"/>
                </a:lnTo>
                <a:lnTo>
                  <a:pt x="136366" y="103131"/>
                </a:lnTo>
                <a:lnTo>
                  <a:pt x="103049" y="136449"/>
                </a:lnTo>
                <a:lnTo>
                  <a:pt x="74049" y="173693"/>
                </a:lnTo>
                <a:lnTo>
                  <a:pt x="49759" y="214470"/>
                </a:lnTo>
                <a:lnTo>
                  <a:pt x="30569" y="258390"/>
                </a:lnTo>
                <a:lnTo>
                  <a:pt x="19216" y="299776"/>
                </a:lnTo>
                <a:lnTo>
                  <a:pt x="11075" y="342161"/>
                </a:lnTo>
                <a:lnTo>
                  <a:pt x="5616" y="387235"/>
                </a:lnTo>
                <a:lnTo>
                  <a:pt x="2323" y="436174"/>
                </a:lnTo>
                <a:lnTo>
                  <a:pt x="625" y="491212"/>
                </a:lnTo>
                <a:lnTo>
                  <a:pt x="0" y="553772"/>
                </a:lnTo>
                <a:lnTo>
                  <a:pt x="17" y="1186195"/>
                </a:lnTo>
                <a:lnTo>
                  <a:pt x="625" y="1247744"/>
                </a:lnTo>
                <a:lnTo>
                  <a:pt x="2323" y="1303275"/>
                </a:lnTo>
                <a:lnTo>
                  <a:pt x="5657" y="1352950"/>
                </a:lnTo>
                <a:lnTo>
                  <a:pt x="11096" y="1397871"/>
                </a:lnTo>
                <a:lnTo>
                  <a:pt x="19219" y="1440199"/>
                </a:lnTo>
                <a:lnTo>
                  <a:pt x="30569" y="1481577"/>
                </a:lnTo>
                <a:lnTo>
                  <a:pt x="49759" y="1525497"/>
                </a:lnTo>
                <a:lnTo>
                  <a:pt x="74049" y="1566274"/>
                </a:lnTo>
                <a:lnTo>
                  <a:pt x="103049" y="1603518"/>
                </a:lnTo>
                <a:lnTo>
                  <a:pt x="136366" y="1636836"/>
                </a:lnTo>
                <a:lnTo>
                  <a:pt x="173609" y="1665837"/>
                </a:lnTo>
                <a:lnTo>
                  <a:pt x="214388" y="1690129"/>
                </a:lnTo>
                <a:lnTo>
                  <a:pt x="258311" y="1709319"/>
                </a:lnTo>
                <a:lnTo>
                  <a:pt x="299689" y="1720667"/>
                </a:lnTo>
                <a:lnTo>
                  <a:pt x="342017" y="1728798"/>
                </a:lnTo>
                <a:lnTo>
                  <a:pt x="386937" y="1734249"/>
                </a:lnTo>
                <a:lnTo>
                  <a:pt x="436094" y="1737555"/>
                </a:lnTo>
                <a:lnTo>
                  <a:pt x="491129" y="1739253"/>
                </a:lnTo>
                <a:lnTo>
                  <a:pt x="625409" y="1739967"/>
                </a:lnTo>
                <a:lnTo>
                  <a:pt x="2345367" y="1739967"/>
                </a:lnTo>
                <a:lnTo>
                  <a:pt x="2418122" y="1739878"/>
                </a:lnTo>
                <a:lnTo>
                  <a:pt x="2481418" y="1739253"/>
                </a:lnTo>
                <a:lnTo>
                  <a:pt x="2536949" y="1737555"/>
                </a:lnTo>
                <a:lnTo>
                  <a:pt x="2586406" y="1734249"/>
                </a:lnTo>
                <a:lnTo>
                  <a:pt x="2631480" y="1728798"/>
                </a:lnTo>
                <a:lnTo>
                  <a:pt x="2673865" y="1720667"/>
                </a:lnTo>
                <a:lnTo>
                  <a:pt x="2715252" y="1709319"/>
                </a:lnTo>
                <a:lnTo>
                  <a:pt x="2759171" y="1690129"/>
                </a:lnTo>
                <a:lnTo>
                  <a:pt x="2799948" y="1665837"/>
                </a:lnTo>
                <a:lnTo>
                  <a:pt x="2837192" y="1636836"/>
                </a:lnTo>
                <a:lnTo>
                  <a:pt x="2870510" y="1603518"/>
                </a:lnTo>
                <a:lnTo>
                  <a:pt x="2899511" y="1566274"/>
                </a:lnTo>
                <a:lnTo>
                  <a:pt x="2923803" y="1525497"/>
                </a:lnTo>
                <a:lnTo>
                  <a:pt x="2942993" y="1481577"/>
                </a:lnTo>
                <a:lnTo>
                  <a:pt x="2954343" y="1440191"/>
                </a:lnTo>
                <a:lnTo>
                  <a:pt x="2962480" y="1397806"/>
                </a:lnTo>
                <a:lnTo>
                  <a:pt x="2967938" y="1352732"/>
                </a:lnTo>
                <a:lnTo>
                  <a:pt x="2971229" y="1303793"/>
                </a:lnTo>
                <a:lnTo>
                  <a:pt x="2972927" y="1248755"/>
                </a:lnTo>
                <a:lnTo>
                  <a:pt x="2973552" y="1186195"/>
                </a:lnTo>
                <a:lnTo>
                  <a:pt x="2973535" y="553772"/>
                </a:lnTo>
                <a:lnTo>
                  <a:pt x="2972927" y="492223"/>
                </a:lnTo>
                <a:lnTo>
                  <a:pt x="2971229" y="436692"/>
                </a:lnTo>
                <a:lnTo>
                  <a:pt x="2967897" y="387017"/>
                </a:lnTo>
                <a:lnTo>
                  <a:pt x="2962460" y="342096"/>
                </a:lnTo>
                <a:lnTo>
                  <a:pt x="2954339" y="299768"/>
                </a:lnTo>
                <a:lnTo>
                  <a:pt x="2942993" y="258390"/>
                </a:lnTo>
                <a:lnTo>
                  <a:pt x="2923803" y="214470"/>
                </a:lnTo>
                <a:lnTo>
                  <a:pt x="2899511" y="173693"/>
                </a:lnTo>
                <a:lnTo>
                  <a:pt x="2870510" y="136449"/>
                </a:lnTo>
                <a:lnTo>
                  <a:pt x="2837192" y="103131"/>
                </a:lnTo>
                <a:lnTo>
                  <a:pt x="2799948" y="74130"/>
                </a:lnTo>
                <a:lnTo>
                  <a:pt x="2759171" y="49838"/>
                </a:lnTo>
                <a:lnTo>
                  <a:pt x="2715252" y="30648"/>
                </a:lnTo>
                <a:lnTo>
                  <a:pt x="2673873" y="19300"/>
                </a:lnTo>
                <a:lnTo>
                  <a:pt x="2631545" y="11169"/>
                </a:lnTo>
                <a:lnTo>
                  <a:pt x="2586625" y="5718"/>
                </a:lnTo>
                <a:lnTo>
                  <a:pt x="2537469" y="2412"/>
                </a:lnTo>
                <a:lnTo>
                  <a:pt x="2482433" y="714"/>
                </a:lnTo>
                <a:lnTo>
                  <a:pt x="23481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01076" y="4772494"/>
            <a:ext cx="119761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14"/>
              </a:spcBef>
            </a:pPr>
            <a:r>
              <a:rPr dirty="0" sz="2950" spc="-3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350">
                <a:solidFill>
                  <a:srgbClr val="FFFFFF"/>
                </a:solidFill>
                <a:latin typeface="Arial"/>
                <a:cs typeface="Arial"/>
              </a:rPr>
              <a:t>outbound  </a:t>
            </a:r>
            <a:r>
              <a:rPr dirty="0" sz="2950" spc="-37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6290" y="702439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4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21"/>
                </a:lnTo>
                <a:lnTo>
                  <a:pt x="13492" y="347508"/>
                </a:lnTo>
                <a:lnTo>
                  <a:pt x="7771" y="387915"/>
                </a:lnTo>
                <a:lnTo>
                  <a:pt x="3955" y="430965"/>
                </a:lnTo>
                <a:lnTo>
                  <a:pt x="1632" y="478230"/>
                </a:lnTo>
                <a:lnTo>
                  <a:pt x="439" y="530708"/>
                </a:lnTo>
                <a:lnTo>
                  <a:pt x="0" y="589556"/>
                </a:lnTo>
                <a:lnTo>
                  <a:pt x="14" y="1161838"/>
                </a:lnTo>
                <a:lnTo>
                  <a:pt x="439" y="1219460"/>
                </a:lnTo>
                <a:lnTo>
                  <a:pt x="1632" y="1272458"/>
                </a:lnTo>
                <a:lnTo>
                  <a:pt x="3955" y="1320069"/>
                </a:lnTo>
                <a:lnTo>
                  <a:pt x="7806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6"/>
                </a:lnTo>
                <a:lnTo>
                  <a:pt x="2973166" y="531941"/>
                </a:lnTo>
                <a:lnTo>
                  <a:pt x="2971973" y="478943"/>
                </a:lnTo>
                <a:lnTo>
                  <a:pt x="2969650" y="431331"/>
                </a:lnTo>
                <a:lnTo>
                  <a:pt x="2965798" y="387761"/>
                </a:lnTo>
                <a:lnTo>
                  <a:pt x="2960097" y="347463"/>
                </a:lnTo>
                <a:lnTo>
                  <a:pt x="2952132" y="308915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777331" y="866854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00193" y="2457835"/>
            <a:ext cx="4241800" cy="2245360"/>
          </a:xfrm>
          <a:custGeom>
            <a:avLst/>
            <a:gdLst/>
            <a:ahLst/>
            <a:cxnLst/>
            <a:rect l="l" t="t" r="r" b="b"/>
            <a:pathLst>
              <a:path w="4241800" h="2245360">
                <a:moveTo>
                  <a:pt x="0" y="2244752"/>
                </a:moveTo>
                <a:lnTo>
                  <a:pt x="4213914" y="14693"/>
                </a:lnTo>
                <a:lnTo>
                  <a:pt x="4241679" y="0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555335" y="2354984"/>
            <a:ext cx="281305" cy="228600"/>
          </a:xfrm>
          <a:custGeom>
            <a:avLst/>
            <a:gdLst/>
            <a:ahLst/>
            <a:cxnLst/>
            <a:rect l="l" t="t" r="r" b="b"/>
            <a:pathLst>
              <a:path w="281304" h="228600">
                <a:moveTo>
                  <a:pt x="280891" y="0"/>
                </a:moveTo>
                <a:lnTo>
                  <a:pt x="0" y="6481"/>
                </a:lnTo>
                <a:lnTo>
                  <a:pt x="117546" y="228600"/>
                </a:lnTo>
                <a:lnTo>
                  <a:pt x="2808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7802" y="3721163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31" y="342816"/>
                </a:moveTo>
                <a:lnTo>
                  <a:pt x="221075" y="347158"/>
                </a:lnTo>
                <a:lnTo>
                  <a:pt x="175471" y="359676"/>
                </a:lnTo>
                <a:lnTo>
                  <a:pt x="133481" y="379609"/>
                </a:lnTo>
                <a:lnTo>
                  <a:pt x="95864" y="406198"/>
                </a:lnTo>
                <a:lnTo>
                  <a:pt x="63381" y="438681"/>
                </a:lnTo>
                <a:lnTo>
                  <a:pt x="36792" y="476298"/>
                </a:lnTo>
                <a:lnTo>
                  <a:pt x="16859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84"/>
                </a:lnTo>
                <a:lnTo>
                  <a:pt x="539072" y="119998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1" y="518288"/>
                </a:lnTo>
                <a:lnTo>
                  <a:pt x="502277" y="476298"/>
                </a:lnTo>
                <a:lnTo>
                  <a:pt x="475686" y="438681"/>
                </a:lnTo>
                <a:lnTo>
                  <a:pt x="443202" y="406198"/>
                </a:lnTo>
                <a:lnTo>
                  <a:pt x="405583" y="379609"/>
                </a:lnTo>
                <a:lnTo>
                  <a:pt x="363591" y="359676"/>
                </a:lnTo>
                <a:lnTo>
                  <a:pt x="317987" y="347158"/>
                </a:lnTo>
                <a:lnTo>
                  <a:pt x="26953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55" y="342816"/>
                </a:lnTo>
                <a:lnTo>
                  <a:pt x="453146" y="367895"/>
                </a:lnTo>
                <a:lnTo>
                  <a:pt x="487976" y="398460"/>
                </a:lnTo>
                <a:lnTo>
                  <a:pt x="517837" y="433905"/>
                </a:lnTo>
                <a:lnTo>
                  <a:pt x="542120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16" y="1199848"/>
                </a:lnTo>
                <a:lnTo>
                  <a:pt x="1506016" y="642451"/>
                </a:lnTo>
                <a:lnTo>
                  <a:pt x="654241" y="642451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51"/>
                </a:lnTo>
                <a:lnTo>
                  <a:pt x="1506016" y="642451"/>
                </a:lnTo>
                <a:lnTo>
                  <a:pt x="1506016" y="612347"/>
                </a:lnTo>
                <a:lnTo>
                  <a:pt x="1501673" y="563892"/>
                </a:lnTo>
                <a:lnTo>
                  <a:pt x="1489144" y="518288"/>
                </a:lnTo>
                <a:lnTo>
                  <a:pt x="1469193" y="476298"/>
                </a:lnTo>
                <a:lnTo>
                  <a:pt x="1442582" y="438681"/>
                </a:lnTo>
                <a:lnTo>
                  <a:pt x="1410075" y="406198"/>
                </a:lnTo>
                <a:lnTo>
                  <a:pt x="1372434" y="379609"/>
                </a:lnTo>
                <a:lnTo>
                  <a:pt x="1330422" y="359676"/>
                </a:lnTo>
                <a:lnTo>
                  <a:pt x="1284803" y="347158"/>
                </a:lnTo>
                <a:lnTo>
                  <a:pt x="123633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01" y="1236203"/>
                </a:lnTo>
                <a:lnTo>
                  <a:pt x="57840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16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16" y="1817735"/>
                </a:lnTo>
                <a:lnTo>
                  <a:pt x="986116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0259238" y="5672990"/>
            <a:ext cx="8737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Kafka</a:t>
            </a:r>
            <a:endParaRPr sz="25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720792" y="697599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66803" y="694458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19158" y="697599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71"/>
                </a:lnTo>
                <a:lnTo>
                  <a:pt x="425358" y="332471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71"/>
                </a:lnTo>
                <a:lnTo>
                  <a:pt x="855952" y="332471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56887" y="5811647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512145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209" y="2524645"/>
                </a:lnTo>
                <a:lnTo>
                  <a:pt x="291520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512148" y="6568270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931784" y="6030037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845985" y="588961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5" h="1740534">
                <a:moveTo>
                  <a:pt x="2302621" y="0"/>
                </a:moveTo>
                <a:lnTo>
                  <a:pt x="654483" y="0"/>
                </a:lnTo>
                <a:lnTo>
                  <a:pt x="528404" y="499"/>
                </a:lnTo>
                <a:lnTo>
                  <a:pt x="475752" y="1684"/>
                </a:lnTo>
                <a:lnTo>
                  <a:pt x="428452" y="3992"/>
                </a:lnTo>
                <a:lnTo>
                  <a:pt x="385320" y="7796"/>
                </a:lnTo>
                <a:lnTo>
                  <a:pt x="345177" y="13473"/>
                </a:lnTo>
                <a:lnTo>
                  <a:pt x="306842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4" y="77235"/>
                </a:lnTo>
                <a:lnTo>
                  <a:pt x="142095" y="107447"/>
                </a:lnTo>
                <a:lnTo>
                  <a:pt x="107385" y="142157"/>
                </a:lnTo>
                <a:lnTo>
                  <a:pt x="77173" y="180957"/>
                </a:lnTo>
                <a:lnTo>
                  <a:pt x="51867" y="223439"/>
                </a:lnTo>
                <a:lnTo>
                  <a:pt x="31873" y="269195"/>
                </a:lnTo>
                <a:lnTo>
                  <a:pt x="21331" y="306901"/>
                </a:lnTo>
                <a:lnTo>
                  <a:pt x="13404" y="345235"/>
                </a:lnTo>
                <a:lnTo>
                  <a:pt x="7721" y="385378"/>
                </a:lnTo>
                <a:lnTo>
                  <a:pt x="3929" y="428149"/>
                </a:lnTo>
                <a:lnTo>
                  <a:pt x="1621" y="475106"/>
                </a:lnTo>
                <a:lnTo>
                  <a:pt x="436" y="527246"/>
                </a:lnTo>
                <a:lnTo>
                  <a:pt x="0" y="585713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9" y="1311457"/>
                </a:lnTo>
                <a:lnTo>
                  <a:pt x="7756" y="1354742"/>
                </a:lnTo>
                <a:lnTo>
                  <a:pt x="13420" y="1394777"/>
                </a:lnTo>
                <a:lnTo>
                  <a:pt x="21333" y="1433071"/>
                </a:lnTo>
                <a:lnTo>
                  <a:pt x="31873" y="1470771"/>
                </a:lnTo>
                <a:lnTo>
                  <a:pt x="51867" y="1516528"/>
                </a:lnTo>
                <a:lnTo>
                  <a:pt x="77173" y="1559010"/>
                </a:lnTo>
                <a:lnTo>
                  <a:pt x="107385" y="1597810"/>
                </a:lnTo>
                <a:lnTo>
                  <a:pt x="142095" y="1632520"/>
                </a:lnTo>
                <a:lnTo>
                  <a:pt x="180894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6" y="1718573"/>
                </a:lnTo>
                <a:lnTo>
                  <a:pt x="345132" y="1726494"/>
                </a:lnTo>
                <a:lnTo>
                  <a:pt x="385168" y="1732171"/>
                </a:lnTo>
                <a:lnTo>
                  <a:pt x="428090" y="1735975"/>
                </a:lnTo>
                <a:lnTo>
                  <a:pt x="475047" y="1738283"/>
                </a:lnTo>
                <a:lnTo>
                  <a:pt x="527185" y="1739468"/>
                </a:lnTo>
                <a:lnTo>
                  <a:pt x="651593" y="1739967"/>
                </a:lnTo>
                <a:lnTo>
                  <a:pt x="2299731" y="1739967"/>
                </a:lnTo>
                <a:lnTo>
                  <a:pt x="2425810" y="1739468"/>
                </a:lnTo>
                <a:lnTo>
                  <a:pt x="2478461" y="1738283"/>
                </a:lnTo>
                <a:lnTo>
                  <a:pt x="2525762" y="1735975"/>
                </a:lnTo>
                <a:lnTo>
                  <a:pt x="2568893" y="1732171"/>
                </a:lnTo>
                <a:lnTo>
                  <a:pt x="2609036" y="1726494"/>
                </a:lnTo>
                <a:lnTo>
                  <a:pt x="2647372" y="1718573"/>
                </a:lnTo>
                <a:lnTo>
                  <a:pt x="2685080" y="1708031"/>
                </a:lnTo>
                <a:lnTo>
                  <a:pt x="2730837" y="1688038"/>
                </a:lnTo>
                <a:lnTo>
                  <a:pt x="2773319" y="1662732"/>
                </a:lnTo>
                <a:lnTo>
                  <a:pt x="2812119" y="1632520"/>
                </a:lnTo>
                <a:lnTo>
                  <a:pt x="2846829" y="1597810"/>
                </a:lnTo>
                <a:lnTo>
                  <a:pt x="2877041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83" y="1433066"/>
                </a:lnTo>
                <a:lnTo>
                  <a:pt x="2940810" y="1394732"/>
                </a:lnTo>
                <a:lnTo>
                  <a:pt x="2946493" y="1354589"/>
                </a:lnTo>
                <a:lnTo>
                  <a:pt x="2950284" y="1311820"/>
                </a:lnTo>
                <a:lnTo>
                  <a:pt x="2952592" y="1264863"/>
                </a:lnTo>
                <a:lnTo>
                  <a:pt x="2953777" y="1212726"/>
                </a:lnTo>
                <a:lnTo>
                  <a:pt x="2954214" y="1154261"/>
                </a:lnTo>
                <a:lnTo>
                  <a:pt x="2954200" y="585713"/>
                </a:lnTo>
                <a:lnTo>
                  <a:pt x="2953777" y="528465"/>
                </a:lnTo>
                <a:lnTo>
                  <a:pt x="2952592" y="475812"/>
                </a:lnTo>
                <a:lnTo>
                  <a:pt x="2950284" y="428510"/>
                </a:lnTo>
                <a:lnTo>
                  <a:pt x="2946458" y="385226"/>
                </a:lnTo>
                <a:lnTo>
                  <a:pt x="2940794" y="345190"/>
                </a:lnTo>
                <a:lnTo>
                  <a:pt x="2932880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41" y="180957"/>
                </a:lnTo>
                <a:lnTo>
                  <a:pt x="2846829" y="142157"/>
                </a:lnTo>
                <a:lnTo>
                  <a:pt x="2812119" y="107447"/>
                </a:lnTo>
                <a:lnTo>
                  <a:pt x="2773319" y="77235"/>
                </a:lnTo>
                <a:lnTo>
                  <a:pt x="2730837" y="51929"/>
                </a:lnTo>
                <a:lnTo>
                  <a:pt x="2685080" y="31936"/>
                </a:lnTo>
                <a:lnTo>
                  <a:pt x="2647377" y="21394"/>
                </a:lnTo>
                <a:lnTo>
                  <a:pt x="2609081" y="13473"/>
                </a:lnTo>
                <a:lnTo>
                  <a:pt x="2569046" y="7796"/>
                </a:lnTo>
                <a:lnTo>
                  <a:pt x="2526123" y="3992"/>
                </a:lnTo>
                <a:lnTo>
                  <a:pt x="2479167" y="1684"/>
                </a:lnTo>
                <a:lnTo>
                  <a:pt x="2427029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696361" y="891533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696361" y="709121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79"/>
                </a:lnTo>
                <a:lnTo>
                  <a:pt x="86171" y="431621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3"/>
                </a:lnTo>
                <a:lnTo>
                  <a:pt x="671163" y="427002"/>
                </a:lnTo>
                <a:lnTo>
                  <a:pt x="707391" y="403922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09"/>
                </a:lnTo>
                <a:lnTo>
                  <a:pt x="690646" y="17606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922896" y="7782595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19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78131" y="752620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278131" y="8109383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70"/>
                </a:lnTo>
                <a:lnTo>
                  <a:pt x="47688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88" y="417385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12"/>
                </a:lnTo>
                <a:lnTo>
                  <a:pt x="652163" y="3370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80901" y="7860839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087174" y="7779629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780912" y="8131850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087174" y="8119333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2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810092" y="8626238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70" y="0"/>
                </a:lnTo>
                <a:lnTo>
                  <a:pt x="153863" y="145"/>
                </a:lnTo>
                <a:lnTo>
                  <a:pt x="100515" y="3922"/>
                </a:lnTo>
                <a:lnTo>
                  <a:pt x="55680" y="20506"/>
                </a:lnTo>
                <a:lnTo>
                  <a:pt x="20506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79" y="470412"/>
                </a:lnTo>
                <a:lnTo>
                  <a:pt x="78374" y="497293"/>
                </a:lnTo>
                <a:lnTo>
                  <a:pt x="124655" y="505429"/>
                </a:lnTo>
                <a:lnTo>
                  <a:pt x="189721" y="506591"/>
                </a:lnTo>
                <a:lnTo>
                  <a:pt x="669581" y="506591"/>
                </a:lnTo>
                <a:lnTo>
                  <a:pt x="735393" y="505429"/>
                </a:lnTo>
                <a:lnTo>
                  <a:pt x="781777" y="497293"/>
                </a:lnTo>
                <a:lnTo>
                  <a:pt x="823972" y="470412"/>
                </a:lnTo>
                <a:lnTo>
                  <a:pt x="850853" y="428217"/>
                </a:lnTo>
                <a:lnTo>
                  <a:pt x="858993" y="381829"/>
                </a:lnTo>
                <a:lnTo>
                  <a:pt x="860151" y="316869"/>
                </a:lnTo>
                <a:lnTo>
                  <a:pt x="860148" y="189732"/>
                </a:lnTo>
                <a:lnTo>
                  <a:pt x="858977" y="124657"/>
                </a:lnTo>
                <a:lnTo>
                  <a:pt x="850853" y="78374"/>
                </a:lnTo>
                <a:lnTo>
                  <a:pt x="823972" y="36179"/>
                </a:lnTo>
                <a:lnTo>
                  <a:pt x="781777" y="9298"/>
                </a:lnTo>
                <a:lnTo>
                  <a:pt x="735499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887746" y="878776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833748" y="875635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886103" y="878776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62" y="541093"/>
                </a:lnTo>
                <a:lnTo>
                  <a:pt x="85390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8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75" y="0"/>
                </a:lnTo>
                <a:lnTo>
                  <a:pt x="42809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696361" y="7610736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5" h="435609">
                <a:moveTo>
                  <a:pt x="57554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3" y="3366"/>
                </a:lnTo>
                <a:lnTo>
                  <a:pt x="47688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88" y="417384"/>
                </a:lnTo>
                <a:lnTo>
                  <a:pt x="86171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1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2" y="47813"/>
                </a:lnTo>
                <a:lnTo>
                  <a:pt x="690646" y="17607"/>
                </a:lnTo>
                <a:lnTo>
                  <a:pt x="652163" y="3366"/>
                </a:lnTo>
                <a:lnTo>
                  <a:pt x="606647" y="124"/>
                </a:lnTo>
                <a:lnTo>
                  <a:pt x="57554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836290" y="5896614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5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30" y="1751391"/>
                </a:lnTo>
                <a:lnTo>
                  <a:pt x="2441737" y="1750889"/>
                </a:lnTo>
                <a:lnTo>
                  <a:pt x="2494735" y="1749696"/>
                </a:lnTo>
                <a:lnTo>
                  <a:pt x="2542346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8"/>
                </a:lnTo>
                <a:lnTo>
                  <a:pt x="2965834" y="1363483"/>
                </a:lnTo>
                <a:lnTo>
                  <a:pt x="2969650" y="1320433"/>
                </a:lnTo>
                <a:lnTo>
                  <a:pt x="2971973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3777331" y="6060413"/>
            <a:ext cx="1093470" cy="13779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156845">
              <a:lnSpc>
                <a:spcPct val="100000"/>
              </a:lnSpc>
              <a:spcBef>
                <a:spcPts val="114"/>
              </a:spcBef>
            </a:pP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kafka  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inbound  </a:t>
            </a:r>
            <a:r>
              <a:rPr dirty="0" sz="2950" spc="-509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950" spc="-5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195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950" spc="-38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spc="-5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400194" y="6148788"/>
            <a:ext cx="4111625" cy="558165"/>
          </a:xfrm>
          <a:custGeom>
            <a:avLst/>
            <a:gdLst/>
            <a:ahLst/>
            <a:cxnLst/>
            <a:rect l="l" t="t" r="r" b="b"/>
            <a:pathLst>
              <a:path w="4111625" h="558165">
                <a:moveTo>
                  <a:pt x="0" y="0"/>
                </a:moveTo>
                <a:lnTo>
                  <a:pt x="4079925" y="553885"/>
                </a:lnTo>
                <a:lnTo>
                  <a:pt x="4111052" y="558111"/>
                </a:lnTo>
              </a:path>
            </a:pathLst>
          </a:custGeom>
          <a:ln w="62825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463211" y="6578162"/>
            <a:ext cx="266065" cy="249554"/>
          </a:xfrm>
          <a:custGeom>
            <a:avLst/>
            <a:gdLst/>
            <a:ahLst/>
            <a:cxnLst/>
            <a:rect l="l" t="t" r="r" b="b"/>
            <a:pathLst>
              <a:path w="266065" h="249554">
                <a:moveTo>
                  <a:pt x="33810" y="0"/>
                </a:moveTo>
                <a:lnTo>
                  <a:pt x="0" y="249018"/>
                </a:lnTo>
                <a:lnTo>
                  <a:pt x="265918" y="158319"/>
                </a:lnTo>
                <a:lnTo>
                  <a:pt x="338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546832" y="1999939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60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492844" y="196852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545199" y="1999939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5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5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5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452594" y="6565245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19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398606" y="6533832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2450960" y="6565245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80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80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80" h="541654">
                <a:moveTo>
                  <a:pt x="82648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85340" y="6957583"/>
            <a:ext cx="860425" cy="506730"/>
          </a:xfrm>
          <a:custGeom>
            <a:avLst/>
            <a:gdLst/>
            <a:ahLst/>
            <a:cxnLst/>
            <a:rect l="l" t="t" r="r" b="b"/>
            <a:pathLst>
              <a:path w="860425" h="506729">
                <a:moveTo>
                  <a:pt x="670429" y="0"/>
                </a:moveTo>
                <a:lnTo>
                  <a:pt x="190580" y="0"/>
                </a:lnTo>
                <a:lnTo>
                  <a:pt x="153868" y="145"/>
                </a:lnTo>
                <a:lnTo>
                  <a:pt x="100520" y="3922"/>
                </a:lnTo>
                <a:lnTo>
                  <a:pt x="55689" y="20506"/>
                </a:lnTo>
                <a:lnTo>
                  <a:pt x="20508" y="55680"/>
                </a:lnTo>
                <a:lnTo>
                  <a:pt x="3921" y="100515"/>
                </a:lnTo>
                <a:lnTo>
                  <a:pt x="143" y="153863"/>
                </a:lnTo>
                <a:lnTo>
                  <a:pt x="0" y="189732"/>
                </a:lnTo>
                <a:lnTo>
                  <a:pt x="3" y="316869"/>
                </a:lnTo>
                <a:lnTo>
                  <a:pt x="1174" y="381936"/>
                </a:lnTo>
                <a:lnTo>
                  <a:pt x="9298" y="428217"/>
                </a:lnTo>
                <a:lnTo>
                  <a:pt x="36184" y="470412"/>
                </a:lnTo>
                <a:lnTo>
                  <a:pt x="78385" y="497293"/>
                </a:lnTo>
                <a:lnTo>
                  <a:pt x="124658" y="505429"/>
                </a:lnTo>
                <a:lnTo>
                  <a:pt x="189732" y="506591"/>
                </a:lnTo>
                <a:lnTo>
                  <a:pt x="669592" y="506591"/>
                </a:lnTo>
                <a:lnTo>
                  <a:pt x="735400" y="505429"/>
                </a:lnTo>
                <a:lnTo>
                  <a:pt x="781787" y="497293"/>
                </a:lnTo>
                <a:lnTo>
                  <a:pt x="823982" y="470412"/>
                </a:lnTo>
                <a:lnTo>
                  <a:pt x="850864" y="428217"/>
                </a:lnTo>
                <a:lnTo>
                  <a:pt x="859003" y="381829"/>
                </a:lnTo>
                <a:lnTo>
                  <a:pt x="860162" y="316869"/>
                </a:lnTo>
                <a:lnTo>
                  <a:pt x="860158" y="189732"/>
                </a:lnTo>
                <a:lnTo>
                  <a:pt x="858988" y="124657"/>
                </a:lnTo>
                <a:lnTo>
                  <a:pt x="850864" y="78374"/>
                </a:lnTo>
                <a:lnTo>
                  <a:pt x="823982" y="36179"/>
                </a:lnTo>
                <a:lnTo>
                  <a:pt x="781787" y="9298"/>
                </a:lnTo>
                <a:lnTo>
                  <a:pt x="735505" y="1162"/>
                </a:lnTo>
                <a:lnTo>
                  <a:pt x="67042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71612" y="72466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71612" y="59420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44180" y="7002792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71612" y="72466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71612" y="59420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44180" y="7002792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63681" y="659419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4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71612" y="59420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1052" y="6622456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4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5"/>
                </a:lnTo>
                <a:lnTo>
                  <a:pt x="439" y="1219451"/>
                </a:lnTo>
                <a:lnTo>
                  <a:pt x="1632" y="1272451"/>
                </a:lnTo>
                <a:lnTo>
                  <a:pt x="3955" y="1320064"/>
                </a:lnTo>
                <a:lnTo>
                  <a:pt x="7807" y="1363634"/>
                </a:lnTo>
                <a:lnTo>
                  <a:pt x="13508" y="1403932"/>
                </a:lnTo>
                <a:lnTo>
                  <a:pt x="21473" y="1442478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7"/>
                </a:lnTo>
                <a:lnTo>
                  <a:pt x="2965834" y="1363480"/>
                </a:lnTo>
                <a:lnTo>
                  <a:pt x="2969650" y="1320429"/>
                </a:lnTo>
                <a:lnTo>
                  <a:pt x="2971973" y="1273164"/>
                </a:lnTo>
                <a:lnTo>
                  <a:pt x="2973166" y="1220684"/>
                </a:lnTo>
                <a:lnTo>
                  <a:pt x="2973605" y="1161835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876913" y="7013264"/>
            <a:ext cx="1376045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397510">
              <a:lnSpc>
                <a:spcPct val="100000"/>
              </a:lnSpc>
              <a:spcBef>
                <a:spcPts val="114"/>
              </a:spcBef>
            </a:pPr>
            <a:r>
              <a:rPr dirty="0" sz="2950" spc="-300">
                <a:latin typeface="Arial"/>
                <a:cs typeface="Arial"/>
              </a:rPr>
              <a:t>jdbc  </a:t>
            </a:r>
            <a:r>
              <a:rPr dirty="0" sz="2950" spc="-235">
                <a:latin typeface="Arial"/>
                <a:cs typeface="Arial"/>
              </a:rPr>
              <a:t>reposito</a:t>
            </a:r>
            <a:r>
              <a:rPr dirty="0" sz="2950" spc="-204">
                <a:latin typeface="Arial"/>
                <a:cs typeface="Arial"/>
              </a:rPr>
              <a:t>r</a:t>
            </a:r>
            <a:r>
              <a:rPr dirty="0" sz="2950" spc="-270"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23319" y="7773149"/>
            <a:ext cx="1728470" cy="2171700"/>
          </a:xfrm>
          <a:custGeom>
            <a:avLst/>
            <a:gdLst/>
            <a:ahLst/>
            <a:cxnLst/>
            <a:rect l="l" t="t" r="r" b="b"/>
            <a:pathLst>
              <a:path w="1728469" h="2171700">
                <a:moveTo>
                  <a:pt x="1072054" y="2159000"/>
                </a:moveTo>
                <a:lnTo>
                  <a:pt x="660707" y="2159000"/>
                </a:lnTo>
                <a:lnTo>
                  <a:pt x="710577" y="2171700"/>
                </a:lnTo>
                <a:lnTo>
                  <a:pt x="1022286" y="2171700"/>
                </a:lnTo>
                <a:lnTo>
                  <a:pt x="1072054" y="2159000"/>
                </a:lnTo>
                <a:close/>
              </a:path>
              <a:path w="1728469" h="2171700">
                <a:moveTo>
                  <a:pt x="20981" y="1422400"/>
                </a:moveTo>
                <a:lnTo>
                  <a:pt x="5552" y="1422400"/>
                </a:lnTo>
                <a:lnTo>
                  <a:pt x="2467" y="1435100"/>
                </a:lnTo>
                <a:lnTo>
                  <a:pt x="616" y="1435100"/>
                </a:lnTo>
                <a:lnTo>
                  <a:pt x="0" y="1447800"/>
                </a:lnTo>
                <a:lnTo>
                  <a:pt x="0" y="1689100"/>
                </a:lnTo>
                <a:lnTo>
                  <a:pt x="3199" y="1739900"/>
                </a:lnTo>
                <a:lnTo>
                  <a:pt x="12799" y="1778000"/>
                </a:lnTo>
                <a:lnTo>
                  <a:pt x="28799" y="1816100"/>
                </a:lnTo>
                <a:lnTo>
                  <a:pt x="51199" y="1854200"/>
                </a:lnTo>
                <a:lnTo>
                  <a:pt x="79999" y="1892300"/>
                </a:lnTo>
                <a:lnTo>
                  <a:pt x="115199" y="1917700"/>
                </a:lnTo>
                <a:lnTo>
                  <a:pt x="156801" y="1955800"/>
                </a:lnTo>
                <a:lnTo>
                  <a:pt x="204803" y="1993900"/>
                </a:lnTo>
                <a:lnTo>
                  <a:pt x="259206" y="2032000"/>
                </a:lnTo>
                <a:lnTo>
                  <a:pt x="299612" y="2044700"/>
                </a:lnTo>
                <a:lnTo>
                  <a:pt x="341068" y="2070100"/>
                </a:lnTo>
                <a:lnTo>
                  <a:pt x="383576" y="2082800"/>
                </a:lnTo>
                <a:lnTo>
                  <a:pt x="427136" y="2108200"/>
                </a:lnTo>
                <a:lnTo>
                  <a:pt x="471747" y="2120900"/>
                </a:lnTo>
                <a:lnTo>
                  <a:pt x="611889" y="2159000"/>
                </a:lnTo>
                <a:lnTo>
                  <a:pt x="1120741" y="2159000"/>
                </a:lnTo>
                <a:lnTo>
                  <a:pt x="1260316" y="2120900"/>
                </a:lnTo>
                <a:lnTo>
                  <a:pt x="1304680" y="2108200"/>
                </a:lnTo>
                <a:lnTo>
                  <a:pt x="1347963" y="2082800"/>
                </a:lnTo>
                <a:lnTo>
                  <a:pt x="1390165" y="2070100"/>
                </a:lnTo>
                <a:lnTo>
                  <a:pt x="1431286" y="2044700"/>
                </a:lnTo>
                <a:lnTo>
                  <a:pt x="1471326" y="2032000"/>
                </a:lnTo>
                <a:lnTo>
                  <a:pt x="1525209" y="1993900"/>
                </a:lnTo>
                <a:lnTo>
                  <a:pt x="1572753" y="1955800"/>
                </a:lnTo>
                <a:lnTo>
                  <a:pt x="1613957" y="1917700"/>
                </a:lnTo>
                <a:lnTo>
                  <a:pt x="1648823" y="1892300"/>
                </a:lnTo>
                <a:lnTo>
                  <a:pt x="1677349" y="1854200"/>
                </a:lnTo>
                <a:lnTo>
                  <a:pt x="1699536" y="1816100"/>
                </a:lnTo>
                <a:lnTo>
                  <a:pt x="1715384" y="1778000"/>
                </a:lnTo>
                <a:lnTo>
                  <a:pt x="1724892" y="1739900"/>
                </a:lnTo>
                <a:lnTo>
                  <a:pt x="749973" y="1739900"/>
                </a:lnTo>
                <a:lnTo>
                  <a:pt x="694800" y="1727200"/>
                </a:lnTo>
                <a:lnTo>
                  <a:pt x="640860" y="1727200"/>
                </a:lnTo>
                <a:lnTo>
                  <a:pt x="588156" y="1714500"/>
                </a:lnTo>
                <a:lnTo>
                  <a:pt x="536685" y="1714500"/>
                </a:lnTo>
                <a:lnTo>
                  <a:pt x="389677" y="1676400"/>
                </a:lnTo>
                <a:lnTo>
                  <a:pt x="343141" y="1651000"/>
                </a:lnTo>
                <a:lnTo>
                  <a:pt x="288099" y="1638300"/>
                </a:lnTo>
                <a:lnTo>
                  <a:pt x="237761" y="1612900"/>
                </a:lnTo>
                <a:lnTo>
                  <a:pt x="192130" y="1587500"/>
                </a:lnTo>
                <a:lnTo>
                  <a:pt x="151203" y="1562100"/>
                </a:lnTo>
                <a:lnTo>
                  <a:pt x="114982" y="1536700"/>
                </a:lnTo>
                <a:lnTo>
                  <a:pt x="83467" y="1498600"/>
                </a:lnTo>
                <a:lnTo>
                  <a:pt x="56657" y="1473200"/>
                </a:lnTo>
                <a:lnTo>
                  <a:pt x="34553" y="1447800"/>
                </a:lnTo>
                <a:lnTo>
                  <a:pt x="27458" y="1435100"/>
                </a:lnTo>
                <a:lnTo>
                  <a:pt x="20981" y="1422400"/>
                </a:lnTo>
                <a:close/>
              </a:path>
              <a:path w="1728469" h="2171700">
                <a:moveTo>
                  <a:pt x="1725902" y="1422400"/>
                </a:moveTo>
                <a:lnTo>
                  <a:pt x="1708621" y="1422400"/>
                </a:lnTo>
                <a:lnTo>
                  <a:pt x="1693498" y="1447800"/>
                </a:lnTo>
                <a:lnTo>
                  <a:pt x="1671397" y="1473200"/>
                </a:lnTo>
                <a:lnTo>
                  <a:pt x="1644590" y="1498600"/>
                </a:lnTo>
                <a:lnTo>
                  <a:pt x="1613077" y="1536700"/>
                </a:lnTo>
                <a:lnTo>
                  <a:pt x="1576857" y="1562100"/>
                </a:lnTo>
                <a:lnTo>
                  <a:pt x="1535932" y="1587500"/>
                </a:lnTo>
                <a:lnTo>
                  <a:pt x="1490300" y="1612900"/>
                </a:lnTo>
                <a:lnTo>
                  <a:pt x="1439963" y="1638300"/>
                </a:lnTo>
                <a:lnTo>
                  <a:pt x="1384921" y="1651000"/>
                </a:lnTo>
                <a:lnTo>
                  <a:pt x="1338385" y="1676400"/>
                </a:lnTo>
                <a:lnTo>
                  <a:pt x="1191373" y="1714500"/>
                </a:lnTo>
                <a:lnTo>
                  <a:pt x="1139901" y="1714500"/>
                </a:lnTo>
                <a:lnTo>
                  <a:pt x="1087194" y="1727200"/>
                </a:lnTo>
                <a:lnTo>
                  <a:pt x="1033254" y="1727200"/>
                </a:lnTo>
                <a:lnTo>
                  <a:pt x="978079" y="1739900"/>
                </a:lnTo>
                <a:lnTo>
                  <a:pt x="1724892" y="1739900"/>
                </a:lnTo>
                <a:lnTo>
                  <a:pt x="1728062" y="1689100"/>
                </a:lnTo>
                <a:lnTo>
                  <a:pt x="1728062" y="1447800"/>
                </a:lnTo>
                <a:lnTo>
                  <a:pt x="1725902" y="1422400"/>
                </a:lnTo>
                <a:close/>
              </a:path>
              <a:path w="1728469" h="2171700">
                <a:moveTo>
                  <a:pt x="1038842" y="1485900"/>
                </a:moveTo>
                <a:lnTo>
                  <a:pt x="693998" y="1485900"/>
                </a:lnTo>
                <a:lnTo>
                  <a:pt x="750057" y="1498600"/>
                </a:lnTo>
                <a:lnTo>
                  <a:pt x="982868" y="1498600"/>
                </a:lnTo>
                <a:lnTo>
                  <a:pt x="1038842" y="1485900"/>
                </a:lnTo>
                <a:close/>
              </a:path>
              <a:path w="1728469" h="2171700">
                <a:moveTo>
                  <a:pt x="1146367" y="1473200"/>
                </a:moveTo>
                <a:lnTo>
                  <a:pt x="586200" y="1473200"/>
                </a:lnTo>
                <a:lnTo>
                  <a:pt x="639379" y="1485900"/>
                </a:lnTo>
                <a:lnTo>
                  <a:pt x="1093342" y="1485900"/>
                </a:lnTo>
                <a:lnTo>
                  <a:pt x="1146367" y="1473200"/>
                </a:lnTo>
                <a:close/>
              </a:path>
              <a:path w="1728469" h="2171700">
                <a:moveTo>
                  <a:pt x="8638" y="787400"/>
                </a:moveTo>
                <a:lnTo>
                  <a:pt x="2159" y="800100"/>
                </a:lnTo>
                <a:lnTo>
                  <a:pt x="0" y="812800"/>
                </a:lnTo>
                <a:lnTo>
                  <a:pt x="0" y="1104900"/>
                </a:lnTo>
                <a:lnTo>
                  <a:pt x="3972" y="1143000"/>
                </a:lnTo>
                <a:lnTo>
                  <a:pt x="15891" y="1181100"/>
                </a:lnTo>
                <a:lnTo>
                  <a:pt x="35755" y="1219200"/>
                </a:lnTo>
                <a:lnTo>
                  <a:pt x="63566" y="1257300"/>
                </a:lnTo>
                <a:lnTo>
                  <a:pt x="99323" y="1295400"/>
                </a:lnTo>
                <a:lnTo>
                  <a:pt x="143026" y="1320800"/>
                </a:lnTo>
                <a:lnTo>
                  <a:pt x="194677" y="1358900"/>
                </a:lnTo>
                <a:lnTo>
                  <a:pt x="254274" y="1384300"/>
                </a:lnTo>
                <a:lnTo>
                  <a:pt x="297373" y="1397000"/>
                </a:lnTo>
                <a:lnTo>
                  <a:pt x="341911" y="1422400"/>
                </a:lnTo>
                <a:lnTo>
                  <a:pt x="435306" y="1447800"/>
                </a:lnTo>
                <a:lnTo>
                  <a:pt x="534462" y="1473200"/>
                </a:lnTo>
                <a:lnTo>
                  <a:pt x="1197917" y="1473200"/>
                </a:lnTo>
                <a:lnTo>
                  <a:pt x="1296595" y="1447800"/>
                </a:lnTo>
                <a:lnTo>
                  <a:pt x="1389375" y="1422400"/>
                </a:lnTo>
                <a:lnTo>
                  <a:pt x="1433554" y="1397000"/>
                </a:lnTo>
                <a:lnTo>
                  <a:pt x="1476258" y="1384300"/>
                </a:lnTo>
                <a:lnTo>
                  <a:pt x="1535275" y="1358900"/>
                </a:lnTo>
                <a:lnTo>
                  <a:pt x="1586422" y="1320800"/>
                </a:lnTo>
                <a:lnTo>
                  <a:pt x="1629701" y="1295400"/>
                </a:lnTo>
                <a:lnTo>
                  <a:pt x="1665111" y="1257300"/>
                </a:lnTo>
                <a:lnTo>
                  <a:pt x="1692652" y="1219200"/>
                </a:lnTo>
                <a:lnTo>
                  <a:pt x="1712324" y="1181100"/>
                </a:lnTo>
                <a:lnTo>
                  <a:pt x="1724128" y="1143000"/>
                </a:lnTo>
                <a:lnTo>
                  <a:pt x="1728062" y="1104900"/>
                </a:lnTo>
                <a:lnTo>
                  <a:pt x="1728062" y="1066800"/>
                </a:lnTo>
                <a:lnTo>
                  <a:pt x="640464" y="1066800"/>
                </a:lnTo>
                <a:lnTo>
                  <a:pt x="535794" y="1041400"/>
                </a:lnTo>
                <a:lnTo>
                  <a:pt x="485236" y="1041400"/>
                </a:lnTo>
                <a:lnTo>
                  <a:pt x="340670" y="1003300"/>
                </a:lnTo>
                <a:lnTo>
                  <a:pt x="277595" y="977900"/>
                </a:lnTo>
                <a:lnTo>
                  <a:pt x="220968" y="952500"/>
                </a:lnTo>
                <a:lnTo>
                  <a:pt x="170789" y="927100"/>
                </a:lnTo>
                <a:lnTo>
                  <a:pt x="127059" y="901700"/>
                </a:lnTo>
                <a:lnTo>
                  <a:pt x="89776" y="876300"/>
                </a:lnTo>
                <a:lnTo>
                  <a:pt x="58941" y="850900"/>
                </a:lnTo>
                <a:lnTo>
                  <a:pt x="34553" y="812800"/>
                </a:lnTo>
                <a:lnTo>
                  <a:pt x="19436" y="800100"/>
                </a:lnTo>
                <a:lnTo>
                  <a:pt x="8638" y="787400"/>
                </a:lnTo>
                <a:close/>
              </a:path>
              <a:path w="1728469" h="2171700">
                <a:moveTo>
                  <a:pt x="1722506" y="800100"/>
                </a:moveTo>
                <a:lnTo>
                  <a:pt x="1707695" y="800100"/>
                </a:lnTo>
                <a:lnTo>
                  <a:pt x="1698440" y="812800"/>
                </a:lnTo>
                <a:lnTo>
                  <a:pt x="1672744" y="850900"/>
                </a:lnTo>
                <a:lnTo>
                  <a:pt x="1640802" y="876300"/>
                </a:lnTo>
                <a:lnTo>
                  <a:pt x="1602613" y="901700"/>
                </a:lnTo>
                <a:lnTo>
                  <a:pt x="1558178" y="927100"/>
                </a:lnTo>
                <a:lnTo>
                  <a:pt x="1507496" y="952500"/>
                </a:lnTo>
                <a:lnTo>
                  <a:pt x="1450567" y="977900"/>
                </a:lnTo>
                <a:lnTo>
                  <a:pt x="1387392" y="1003300"/>
                </a:lnTo>
                <a:lnTo>
                  <a:pt x="1242823" y="1041400"/>
                </a:lnTo>
                <a:lnTo>
                  <a:pt x="1192264" y="1041400"/>
                </a:lnTo>
                <a:lnTo>
                  <a:pt x="1087591" y="1066800"/>
                </a:lnTo>
                <a:lnTo>
                  <a:pt x="1728062" y="1066800"/>
                </a:lnTo>
                <a:lnTo>
                  <a:pt x="1728062" y="812800"/>
                </a:lnTo>
                <a:lnTo>
                  <a:pt x="1722506" y="800100"/>
                </a:lnTo>
                <a:close/>
              </a:path>
              <a:path w="1728469" h="2171700">
                <a:moveTo>
                  <a:pt x="1035447" y="825500"/>
                </a:moveTo>
                <a:lnTo>
                  <a:pt x="692611" y="825500"/>
                </a:lnTo>
                <a:lnTo>
                  <a:pt x="748343" y="838200"/>
                </a:lnTo>
                <a:lnTo>
                  <a:pt x="979712" y="838200"/>
                </a:lnTo>
                <a:lnTo>
                  <a:pt x="1035447" y="825500"/>
                </a:lnTo>
                <a:close/>
              </a:path>
              <a:path w="1728469" h="2171700">
                <a:moveTo>
                  <a:pt x="1142697" y="812800"/>
                </a:moveTo>
                <a:lnTo>
                  <a:pt x="585363" y="812800"/>
                </a:lnTo>
                <a:lnTo>
                  <a:pt x="638284" y="825500"/>
                </a:lnTo>
                <a:lnTo>
                  <a:pt x="1089775" y="825500"/>
                </a:lnTo>
                <a:lnTo>
                  <a:pt x="1142697" y="812800"/>
                </a:lnTo>
                <a:close/>
              </a:path>
              <a:path w="1728469" h="2171700">
                <a:moveTo>
                  <a:pt x="1194213" y="25400"/>
                </a:moveTo>
                <a:lnTo>
                  <a:pt x="533847" y="25400"/>
                </a:lnTo>
                <a:lnTo>
                  <a:pt x="435033" y="50800"/>
                </a:lnTo>
                <a:lnTo>
                  <a:pt x="341842" y="76200"/>
                </a:lnTo>
                <a:lnTo>
                  <a:pt x="254274" y="101600"/>
                </a:lnTo>
                <a:lnTo>
                  <a:pt x="194677" y="127000"/>
                </a:lnTo>
                <a:lnTo>
                  <a:pt x="143026" y="152400"/>
                </a:lnTo>
                <a:lnTo>
                  <a:pt x="99323" y="177800"/>
                </a:lnTo>
                <a:lnTo>
                  <a:pt x="63566" y="203200"/>
                </a:lnTo>
                <a:lnTo>
                  <a:pt x="35755" y="241300"/>
                </a:lnTo>
                <a:lnTo>
                  <a:pt x="15891" y="266700"/>
                </a:lnTo>
                <a:lnTo>
                  <a:pt x="3972" y="304800"/>
                </a:lnTo>
                <a:lnTo>
                  <a:pt x="0" y="330200"/>
                </a:lnTo>
                <a:lnTo>
                  <a:pt x="0" y="495300"/>
                </a:lnTo>
                <a:lnTo>
                  <a:pt x="15891" y="558800"/>
                </a:lnTo>
                <a:lnTo>
                  <a:pt x="35755" y="596900"/>
                </a:lnTo>
                <a:lnTo>
                  <a:pt x="99323" y="647700"/>
                </a:lnTo>
                <a:lnTo>
                  <a:pt x="143026" y="685800"/>
                </a:lnTo>
                <a:lnTo>
                  <a:pt x="194677" y="711200"/>
                </a:lnTo>
                <a:lnTo>
                  <a:pt x="254274" y="736600"/>
                </a:lnTo>
                <a:lnTo>
                  <a:pt x="341842" y="762000"/>
                </a:lnTo>
                <a:lnTo>
                  <a:pt x="435033" y="787400"/>
                </a:lnTo>
                <a:lnTo>
                  <a:pt x="533847" y="812800"/>
                </a:lnTo>
                <a:lnTo>
                  <a:pt x="1194213" y="812800"/>
                </a:lnTo>
                <a:lnTo>
                  <a:pt x="1293028" y="787400"/>
                </a:lnTo>
                <a:lnTo>
                  <a:pt x="1386219" y="762000"/>
                </a:lnTo>
                <a:lnTo>
                  <a:pt x="1473787" y="736600"/>
                </a:lnTo>
                <a:lnTo>
                  <a:pt x="1533385" y="711200"/>
                </a:lnTo>
                <a:lnTo>
                  <a:pt x="1585035" y="685800"/>
                </a:lnTo>
                <a:lnTo>
                  <a:pt x="1628739" y="647700"/>
                </a:lnTo>
                <a:lnTo>
                  <a:pt x="1664496" y="622300"/>
                </a:lnTo>
                <a:lnTo>
                  <a:pt x="1692306" y="596900"/>
                </a:lnTo>
                <a:lnTo>
                  <a:pt x="1712171" y="558800"/>
                </a:lnTo>
                <a:lnTo>
                  <a:pt x="1724089" y="520700"/>
                </a:lnTo>
                <a:lnTo>
                  <a:pt x="1728062" y="495300"/>
                </a:lnTo>
                <a:lnTo>
                  <a:pt x="1728062" y="330200"/>
                </a:lnTo>
                <a:lnTo>
                  <a:pt x="1724089" y="304800"/>
                </a:lnTo>
                <a:lnTo>
                  <a:pt x="1712171" y="266700"/>
                </a:lnTo>
                <a:lnTo>
                  <a:pt x="1692306" y="241300"/>
                </a:lnTo>
                <a:lnTo>
                  <a:pt x="1664496" y="203200"/>
                </a:lnTo>
                <a:lnTo>
                  <a:pt x="1628739" y="177800"/>
                </a:lnTo>
                <a:lnTo>
                  <a:pt x="1585035" y="152400"/>
                </a:lnTo>
                <a:lnTo>
                  <a:pt x="1533385" y="127000"/>
                </a:lnTo>
                <a:lnTo>
                  <a:pt x="1473787" y="101600"/>
                </a:lnTo>
                <a:lnTo>
                  <a:pt x="1386219" y="76200"/>
                </a:lnTo>
                <a:lnTo>
                  <a:pt x="1293028" y="50800"/>
                </a:lnTo>
                <a:lnTo>
                  <a:pt x="1194213" y="25400"/>
                </a:lnTo>
                <a:close/>
              </a:path>
              <a:path w="1728469" h="2171700">
                <a:moveTo>
                  <a:pt x="1089775" y="12700"/>
                </a:moveTo>
                <a:lnTo>
                  <a:pt x="638284" y="12700"/>
                </a:lnTo>
                <a:lnTo>
                  <a:pt x="585363" y="25400"/>
                </a:lnTo>
                <a:lnTo>
                  <a:pt x="1142697" y="25400"/>
                </a:lnTo>
                <a:lnTo>
                  <a:pt x="1089775" y="12700"/>
                </a:lnTo>
                <a:close/>
              </a:path>
              <a:path w="1728469" h="2171700">
                <a:moveTo>
                  <a:pt x="922572" y="0"/>
                </a:moveTo>
                <a:lnTo>
                  <a:pt x="805482" y="0"/>
                </a:lnTo>
                <a:lnTo>
                  <a:pt x="748343" y="12700"/>
                </a:lnTo>
                <a:lnTo>
                  <a:pt x="979712" y="12700"/>
                </a:lnTo>
                <a:lnTo>
                  <a:pt x="922572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002610" y="10259238"/>
            <a:ext cx="177673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100" b="1">
                <a:solidFill>
                  <a:srgbClr val="0220B4"/>
                </a:solidFill>
                <a:latin typeface="Arial"/>
                <a:cs typeface="Arial"/>
              </a:rPr>
              <a:t>PostgreSQL</a:t>
            </a:r>
            <a:endParaRPr sz="25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144180" y="7002792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63681" y="659419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4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171612" y="59420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71052" y="6622456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4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5"/>
                </a:lnTo>
                <a:lnTo>
                  <a:pt x="439" y="1219451"/>
                </a:lnTo>
                <a:lnTo>
                  <a:pt x="1632" y="1272451"/>
                </a:lnTo>
                <a:lnTo>
                  <a:pt x="3955" y="1320064"/>
                </a:lnTo>
                <a:lnTo>
                  <a:pt x="7807" y="1363634"/>
                </a:lnTo>
                <a:lnTo>
                  <a:pt x="13508" y="1403932"/>
                </a:lnTo>
                <a:lnTo>
                  <a:pt x="21473" y="1442478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7"/>
                </a:lnTo>
                <a:lnTo>
                  <a:pt x="2965834" y="1363480"/>
                </a:lnTo>
                <a:lnTo>
                  <a:pt x="2969650" y="1320429"/>
                </a:lnTo>
                <a:lnTo>
                  <a:pt x="2971973" y="1273164"/>
                </a:lnTo>
                <a:lnTo>
                  <a:pt x="2973166" y="1220684"/>
                </a:lnTo>
                <a:lnTo>
                  <a:pt x="2973605" y="1161835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876913" y="7013264"/>
            <a:ext cx="1376045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397510">
              <a:lnSpc>
                <a:spcPct val="100000"/>
              </a:lnSpc>
              <a:spcBef>
                <a:spcPts val="114"/>
              </a:spcBef>
            </a:pPr>
            <a:r>
              <a:rPr dirty="0" sz="2950" spc="-300">
                <a:latin typeface="Arial"/>
                <a:cs typeface="Arial"/>
              </a:rPr>
              <a:t>jdbc  </a:t>
            </a:r>
            <a:r>
              <a:rPr dirty="0" sz="2950" spc="-235">
                <a:latin typeface="Arial"/>
                <a:cs typeface="Arial"/>
              </a:rPr>
              <a:t>reposito</a:t>
            </a:r>
            <a:r>
              <a:rPr dirty="0" sz="2950" spc="-204">
                <a:latin typeface="Arial"/>
                <a:cs typeface="Arial"/>
              </a:rPr>
              <a:t>r</a:t>
            </a:r>
            <a:r>
              <a:rPr dirty="0" sz="2950" spc="-270"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23319" y="7773149"/>
            <a:ext cx="1728470" cy="2171700"/>
          </a:xfrm>
          <a:custGeom>
            <a:avLst/>
            <a:gdLst/>
            <a:ahLst/>
            <a:cxnLst/>
            <a:rect l="l" t="t" r="r" b="b"/>
            <a:pathLst>
              <a:path w="1728469" h="2171700">
                <a:moveTo>
                  <a:pt x="1072054" y="2159000"/>
                </a:moveTo>
                <a:lnTo>
                  <a:pt x="660707" y="2159000"/>
                </a:lnTo>
                <a:lnTo>
                  <a:pt x="710577" y="2171700"/>
                </a:lnTo>
                <a:lnTo>
                  <a:pt x="1022286" y="2171700"/>
                </a:lnTo>
                <a:lnTo>
                  <a:pt x="1072054" y="2159000"/>
                </a:lnTo>
                <a:close/>
              </a:path>
              <a:path w="1728469" h="2171700">
                <a:moveTo>
                  <a:pt x="20981" y="1422400"/>
                </a:moveTo>
                <a:lnTo>
                  <a:pt x="5552" y="1422400"/>
                </a:lnTo>
                <a:lnTo>
                  <a:pt x="2467" y="1435100"/>
                </a:lnTo>
                <a:lnTo>
                  <a:pt x="616" y="1435100"/>
                </a:lnTo>
                <a:lnTo>
                  <a:pt x="0" y="1447800"/>
                </a:lnTo>
                <a:lnTo>
                  <a:pt x="0" y="1689100"/>
                </a:lnTo>
                <a:lnTo>
                  <a:pt x="3199" y="1739900"/>
                </a:lnTo>
                <a:lnTo>
                  <a:pt x="12799" y="1778000"/>
                </a:lnTo>
                <a:lnTo>
                  <a:pt x="28799" y="1816100"/>
                </a:lnTo>
                <a:lnTo>
                  <a:pt x="51199" y="1854200"/>
                </a:lnTo>
                <a:lnTo>
                  <a:pt x="79999" y="1892300"/>
                </a:lnTo>
                <a:lnTo>
                  <a:pt x="115199" y="1917700"/>
                </a:lnTo>
                <a:lnTo>
                  <a:pt x="156801" y="1955800"/>
                </a:lnTo>
                <a:lnTo>
                  <a:pt x="204803" y="1993900"/>
                </a:lnTo>
                <a:lnTo>
                  <a:pt x="259206" y="2032000"/>
                </a:lnTo>
                <a:lnTo>
                  <a:pt x="299612" y="2044700"/>
                </a:lnTo>
                <a:lnTo>
                  <a:pt x="341068" y="2070100"/>
                </a:lnTo>
                <a:lnTo>
                  <a:pt x="383576" y="2082800"/>
                </a:lnTo>
                <a:lnTo>
                  <a:pt x="427136" y="2108200"/>
                </a:lnTo>
                <a:lnTo>
                  <a:pt x="471747" y="2120900"/>
                </a:lnTo>
                <a:lnTo>
                  <a:pt x="611889" y="2159000"/>
                </a:lnTo>
                <a:lnTo>
                  <a:pt x="1120741" y="2159000"/>
                </a:lnTo>
                <a:lnTo>
                  <a:pt x="1260316" y="2120900"/>
                </a:lnTo>
                <a:lnTo>
                  <a:pt x="1304680" y="2108200"/>
                </a:lnTo>
                <a:lnTo>
                  <a:pt x="1347963" y="2082800"/>
                </a:lnTo>
                <a:lnTo>
                  <a:pt x="1390165" y="2070100"/>
                </a:lnTo>
                <a:lnTo>
                  <a:pt x="1431286" y="2044700"/>
                </a:lnTo>
                <a:lnTo>
                  <a:pt x="1471326" y="2032000"/>
                </a:lnTo>
                <a:lnTo>
                  <a:pt x="1525209" y="1993900"/>
                </a:lnTo>
                <a:lnTo>
                  <a:pt x="1572753" y="1955800"/>
                </a:lnTo>
                <a:lnTo>
                  <a:pt x="1613957" y="1917700"/>
                </a:lnTo>
                <a:lnTo>
                  <a:pt x="1648823" y="1892300"/>
                </a:lnTo>
                <a:lnTo>
                  <a:pt x="1677349" y="1854200"/>
                </a:lnTo>
                <a:lnTo>
                  <a:pt x="1699536" y="1816100"/>
                </a:lnTo>
                <a:lnTo>
                  <a:pt x="1715384" y="1778000"/>
                </a:lnTo>
                <a:lnTo>
                  <a:pt x="1724892" y="1739900"/>
                </a:lnTo>
                <a:lnTo>
                  <a:pt x="749973" y="1739900"/>
                </a:lnTo>
                <a:lnTo>
                  <a:pt x="694800" y="1727200"/>
                </a:lnTo>
                <a:lnTo>
                  <a:pt x="640860" y="1727200"/>
                </a:lnTo>
                <a:lnTo>
                  <a:pt x="588156" y="1714500"/>
                </a:lnTo>
                <a:lnTo>
                  <a:pt x="536685" y="1714500"/>
                </a:lnTo>
                <a:lnTo>
                  <a:pt x="389677" y="1676400"/>
                </a:lnTo>
                <a:lnTo>
                  <a:pt x="343141" y="1651000"/>
                </a:lnTo>
                <a:lnTo>
                  <a:pt x="288099" y="1638300"/>
                </a:lnTo>
                <a:lnTo>
                  <a:pt x="237761" y="1612900"/>
                </a:lnTo>
                <a:lnTo>
                  <a:pt x="192130" y="1587500"/>
                </a:lnTo>
                <a:lnTo>
                  <a:pt x="151203" y="1562100"/>
                </a:lnTo>
                <a:lnTo>
                  <a:pt x="114982" y="1536700"/>
                </a:lnTo>
                <a:lnTo>
                  <a:pt x="83467" y="1498600"/>
                </a:lnTo>
                <a:lnTo>
                  <a:pt x="56657" y="1473200"/>
                </a:lnTo>
                <a:lnTo>
                  <a:pt x="34553" y="1447800"/>
                </a:lnTo>
                <a:lnTo>
                  <a:pt x="27458" y="1435100"/>
                </a:lnTo>
                <a:lnTo>
                  <a:pt x="20981" y="1422400"/>
                </a:lnTo>
                <a:close/>
              </a:path>
              <a:path w="1728469" h="2171700">
                <a:moveTo>
                  <a:pt x="1725902" y="1422400"/>
                </a:moveTo>
                <a:lnTo>
                  <a:pt x="1708621" y="1422400"/>
                </a:lnTo>
                <a:lnTo>
                  <a:pt x="1693498" y="1447800"/>
                </a:lnTo>
                <a:lnTo>
                  <a:pt x="1671397" y="1473200"/>
                </a:lnTo>
                <a:lnTo>
                  <a:pt x="1644590" y="1498600"/>
                </a:lnTo>
                <a:lnTo>
                  <a:pt x="1613077" y="1536700"/>
                </a:lnTo>
                <a:lnTo>
                  <a:pt x="1576857" y="1562100"/>
                </a:lnTo>
                <a:lnTo>
                  <a:pt x="1535932" y="1587500"/>
                </a:lnTo>
                <a:lnTo>
                  <a:pt x="1490300" y="1612900"/>
                </a:lnTo>
                <a:lnTo>
                  <a:pt x="1439963" y="1638300"/>
                </a:lnTo>
                <a:lnTo>
                  <a:pt x="1384921" y="1651000"/>
                </a:lnTo>
                <a:lnTo>
                  <a:pt x="1338385" y="1676400"/>
                </a:lnTo>
                <a:lnTo>
                  <a:pt x="1191373" y="1714500"/>
                </a:lnTo>
                <a:lnTo>
                  <a:pt x="1139901" y="1714500"/>
                </a:lnTo>
                <a:lnTo>
                  <a:pt x="1087194" y="1727200"/>
                </a:lnTo>
                <a:lnTo>
                  <a:pt x="1033254" y="1727200"/>
                </a:lnTo>
                <a:lnTo>
                  <a:pt x="978079" y="1739900"/>
                </a:lnTo>
                <a:lnTo>
                  <a:pt x="1724892" y="1739900"/>
                </a:lnTo>
                <a:lnTo>
                  <a:pt x="1728062" y="1689100"/>
                </a:lnTo>
                <a:lnTo>
                  <a:pt x="1728062" y="1447800"/>
                </a:lnTo>
                <a:lnTo>
                  <a:pt x="1725902" y="1422400"/>
                </a:lnTo>
                <a:close/>
              </a:path>
              <a:path w="1728469" h="2171700">
                <a:moveTo>
                  <a:pt x="1038842" y="1485900"/>
                </a:moveTo>
                <a:lnTo>
                  <a:pt x="693998" y="1485900"/>
                </a:lnTo>
                <a:lnTo>
                  <a:pt x="750057" y="1498600"/>
                </a:lnTo>
                <a:lnTo>
                  <a:pt x="982868" y="1498600"/>
                </a:lnTo>
                <a:lnTo>
                  <a:pt x="1038842" y="1485900"/>
                </a:lnTo>
                <a:close/>
              </a:path>
              <a:path w="1728469" h="2171700">
                <a:moveTo>
                  <a:pt x="1146367" y="1473200"/>
                </a:moveTo>
                <a:lnTo>
                  <a:pt x="586200" y="1473200"/>
                </a:lnTo>
                <a:lnTo>
                  <a:pt x="639379" y="1485900"/>
                </a:lnTo>
                <a:lnTo>
                  <a:pt x="1093342" y="1485900"/>
                </a:lnTo>
                <a:lnTo>
                  <a:pt x="1146367" y="1473200"/>
                </a:lnTo>
                <a:close/>
              </a:path>
              <a:path w="1728469" h="2171700">
                <a:moveTo>
                  <a:pt x="8638" y="787400"/>
                </a:moveTo>
                <a:lnTo>
                  <a:pt x="2159" y="800100"/>
                </a:lnTo>
                <a:lnTo>
                  <a:pt x="0" y="812800"/>
                </a:lnTo>
                <a:lnTo>
                  <a:pt x="0" y="1104900"/>
                </a:lnTo>
                <a:lnTo>
                  <a:pt x="3972" y="1143000"/>
                </a:lnTo>
                <a:lnTo>
                  <a:pt x="15891" y="1181100"/>
                </a:lnTo>
                <a:lnTo>
                  <a:pt x="35755" y="1219200"/>
                </a:lnTo>
                <a:lnTo>
                  <a:pt x="63566" y="1257300"/>
                </a:lnTo>
                <a:lnTo>
                  <a:pt x="99323" y="1295400"/>
                </a:lnTo>
                <a:lnTo>
                  <a:pt x="143026" y="1320800"/>
                </a:lnTo>
                <a:lnTo>
                  <a:pt x="194677" y="1358900"/>
                </a:lnTo>
                <a:lnTo>
                  <a:pt x="254274" y="1384300"/>
                </a:lnTo>
                <a:lnTo>
                  <a:pt x="297373" y="1397000"/>
                </a:lnTo>
                <a:lnTo>
                  <a:pt x="341911" y="1422400"/>
                </a:lnTo>
                <a:lnTo>
                  <a:pt x="435306" y="1447800"/>
                </a:lnTo>
                <a:lnTo>
                  <a:pt x="534462" y="1473200"/>
                </a:lnTo>
                <a:lnTo>
                  <a:pt x="1197917" y="1473200"/>
                </a:lnTo>
                <a:lnTo>
                  <a:pt x="1296595" y="1447800"/>
                </a:lnTo>
                <a:lnTo>
                  <a:pt x="1389375" y="1422400"/>
                </a:lnTo>
                <a:lnTo>
                  <a:pt x="1433554" y="1397000"/>
                </a:lnTo>
                <a:lnTo>
                  <a:pt x="1476258" y="1384300"/>
                </a:lnTo>
                <a:lnTo>
                  <a:pt x="1535275" y="1358900"/>
                </a:lnTo>
                <a:lnTo>
                  <a:pt x="1586422" y="1320800"/>
                </a:lnTo>
                <a:lnTo>
                  <a:pt x="1629701" y="1295400"/>
                </a:lnTo>
                <a:lnTo>
                  <a:pt x="1665111" y="1257300"/>
                </a:lnTo>
                <a:lnTo>
                  <a:pt x="1692652" y="1219200"/>
                </a:lnTo>
                <a:lnTo>
                  <a:pt x="1712324" y="1181100"/>
                </a:lnTo>
                <a:lnTo>
                  <a:pt x="1724128" y="1143000"/>
                </a:lnTo>
                <a:lnTo>
                  <a:pt x="1728062" y="1104900"/>
                </a:lnTo>
                <a:lnTo>
                  <a:pt x="1728062" y="1066800"/>
                </a:lnTo>
                <a:lnTo>
                  <a:pt x="640464" y="1066800"/>
                </a:lnTo>
                <a:lnTo>
                  <a:pt x="535794" y="1041400"/>
                </a:lnTo>
                <a:lnTo>
                  <a:pt x="485236" y="1041400"/>
                </a:lnTo>
                <a:lnTo>
                  <a:pt x="340670" y="1003300"/>
                </a:lnTo>
                <a:lnTo>
                  <a:pt x="277595" y="977900"/>
                </a:lnTo>
                <a:lnTo>
                  <a:pt x="220968" y="952500"/>
                </a:lnTo>
                <a:lnTo>
                  <a:pt x="170789" y="927100"/>
                </a:lnTo>
                <a:lnTo>
                  <a:pt x="127059" y="901700"/>
                </a:lnTo>
                <a:lnTo>
                  <a:pt x="89776" y="876300"/>
                </a:lnTo>
                <a:lnTo>
                  <a:pt x="58941" y="850900"/>
                </a:lnTo>
                <a:lnTo>
                  <a:pt x="34553" y="812800"/>
                </a:lnTo>
                <a:lnTo>
                  <a:pt x="19436" y="800100"/>
                </a:lnTo>
                <a:lnTo>
                  <a:pt x="8638" y="787400"/>
                </a:lnTo>
                <a:close/>
              </a:path>
              <a:path w="1728469" h="2171700">
                <a:moveTo>
                  <a:pt x="1722506" y="800100"/>
                </a:moveTo>
                <a:lnTo>
                  <a:pt x="1707695" y="800100"/>
                </a:lnTo>
                <a:lnTo>
                  <a:pt x="1698440" y="812800"/>
                </a:lnTo>
                <a:lnTo>
                  <a:pt x="1672744" y="850900"/>
                </a:lnTo>
                <a:lnTo>
                  <a:pt x="1640802" y="876300"/>
                </a:lnTo>
                <a:lnTo>
                  <a:pt x="1602613" y="901700"/>
                </a:lnTo>
                <a:lnTo>
                  <a:pt x="1558178" y="927100"/>
                </a:lnTo>
                <a:lnTo>
                  <a:pt x="1507496" y="952500"/>
                </a:lnTo>
                <a:lnTo>
                  <a:pt x="1450567" y="977900"/>
                </a:lnTo>
                <a:lnTo>
                  <a:pt x="1387392" y="1003300"/>
                </a:lnTo>
                <a:lnTo>
                  <a:pt x="1242823" y="1041400"/>
                </a:lnTo>
                <a:lnTo>
                  <a:pt x="1192264" y="1041400"/>
                </a:lnTo>
                <a:lnTo>
                  <a:pt x="1087591" y="1066800"/>
                </a:lnTo>
                <a:lnTo>
                  <a:pt x="1728062" y="1066800"/>
                </a:lnTo>
                <a:lnTo>
                  <a:pt x="1728062" y="812800"/>
                </a:lnTo>
                <a:lnTo>
                  <a:pt x="1722506" y="800100"/>
                </a:lnTo>
                <a:close/>
              </a:path>
              <a:path w="1728469" h="2171700">
                <a:moveTo>
                  <a:pt x="1035447" y="825500"/>
                </a:moveTo>
                <a:lnTo>
                  <a:pt x="692611" y="825500"/>
                </a:lnTo>
                <a:lnTo>
                  <a:pt x="748343" y="838200"/>
                </a:lnTo>
                <a:lnTo>
                  <a:pt x="979712" y="838200"/>
                </a:lnTo>
                <a:lnTo>
                  <a:pt x="1035447" y="825500"/>
                </a:lnTo>
                <a:close/>
              </a:path>
              <a:path w="1728469" h="2171700">
                <a:moveTo>
                  <a:pt x="1142697" y="812800"/>
                </a:moveTo>
                <a:lnTo>
                  <a:pt x="585363" y="812800"/>
                </a:lnTo>
                <a:lnTo>
                  <a:pt x="638284" y="825500"/>
                </a:lnTo>
                <a:lnTo>
                  <a:pt x="1089775" y="825500"/>
                </a:lnTo>
                <a:lnTo>
                  <a:pt x="1142697" y="812800"/>
                </a:lnTo>
                <a:close/>
              </a:path>
              <a:path w="1728469" h="2171700">
                <a:moveTo>
                  <a:pt x="1194213" y="25400"/>
                </a:moveTo>
                <a:lnTo>
                  <a:pt x="533847" y="25400"/>
                </a:lnTo>
                <a:lnTo>
                  <a:pt x="435033" y="50800"/>
                </a:lnTo>
                <a:lnTo>
                  <a:pt x="341842" y="76200"/>
                </a:lnTo>
                <a:lnTo>
                  <a:pt x="254274" y="101600"/>
                </a:lnTo>
                <a:lnTo>
                  <a:pt x="194677" y="127000"/>
                </a:lnTo>
                <a:lnTo>
                  <a:pt x="143026" y="152400"/>
                </a:lnTo>
                <a:lnTo>
                  <a:pt x="99323" y="177800"/>
                </a:lnTo>
                <a:lnTo>
                  <a:pt x="63566" y="203200"/>
                </a:lnTo>
                <a:lnTo>
                  <a:pt x="35755" y="241300"/>
                </a:lnTo>
                <a:lnTo>
                  <a:pt x="15891" y="266700"/>
                </a:lnTo>
                <a:lnTo>
                  <a:pt x="3972" y="304800"/>
                </a:lnTo>
                <a:lnTo>
                  <a:pt x="0" y="330200"/>
                </a:lnTo>
                <a:lnTo>
                  <a:pt x="0" y="495300"/>
                </a:lnTo>
                <a:lnTo>
                  <a:pt x="15891" y="558800"/>
                </a:lnTo>
                <a:lnTo>
                  <a:pt x="35755" y="596900"/>
                </a:lnTo>
                <a:lnTo>
                  <a:pt x="99323" y="647700"/>
                </a:lnTo>
                <a:lnTo>
                  <a:pt x="143026" y="685800"/>
                </a:lnTo>
                <a:lnTo>
                  <a:pt x="194677" y="711200"/>
                </a:lnTo>
                <a:lnTo>
                  <a:pt x="254274" y="736600"/>
                </a:lnTo>
                <a:lnTo>
                  <a:pt x="341842" y="762000"/>
                </a:lnTo>
                <a:lnTo>
                  <a:pt x="435033" y="787400"/>
                </a:lnTo>
                <a:lnTo>
                  <a:pt x="533847" y="812800"/>
                </a:lnTo>
                <a:lnTo>
                  <a:pt x="1194213" y="812800"/>
                </a:lnTo>
                <a:lnTo>
                  <a:pt x="1293028" y="787400"/>
                </a:lnTo>
                <a:lnTo>
                  <a:pt x="1386219" y="762000"/>
                </a:lnTo>
                <a:lnTo>
                  <a:pt x="1473787" y="736600"/>
                </a:lnTo>
                <a:lnTo>
                  <a:pt x="1533385" y="711200"/>
                </a:lnTo>
                <a:lnTo>
                  <a:pt x="1585035" y="685800"/>
                </a:lnTo>
                <a:lnTo>
                  <a:pt x="1628739" y="647700"/>
                </a:lnTo>
                <a:lnTo>
                  <a:pt x="1664496" y="622300"/>
                </a:lnTo>
                <a:lnTo>
                  <a:pt x="1692306" y="596900"/>
                </a:lnTo>
                <a:lnTo>
                  <a:pt x="1712171" y="558800"/>
                </a:lnTo>
                <a:lnTo>
                  <a:pt x="1724089" y="520700"/>
                </a:lnTo>
                <a:lnTo>
                  <a:pt x="1728062" y="495300"/>
                </a:lnTo>
                <a:lnTo>
                  <a:pt x="1728062" y="330200"/>
                </a:lnTo>
                <a:lnTo>
                  <a:pt x="1724089" y="304800"/>
                </a:lnTo>
                <a:lnTo>
                  <a:pt x="1712171" y="266700"/>
                </a:lnTo>
                <a:lnTo>
                  <a:pt x="1692306" y="241300"/>
                </a:lnTo>
                <a:lnTo>
                  <a:pt x="1664496" y="203200"/>
                </a:lnTo>
                <a:lnTo>
                  <a:pt x="1628739" y="177800"/>
                </a:lnTo>
                <a:lnTo>
                  <a:pt x="1585035" y="152400"/>
                </a:lnTo>
                <a:lnTo>
                  <a:pt x="1533385" y="127000"/>
                </a:lnTo>
                <a:lnTo>
                  <a:pt x="1473787" y="101600"/>
                </a:lnTo>
                <a:lnTo>
                  <a:pt x="1386219" y="76200"/>
                </a:lnTo>
                <a:lnTo>
                  <a:pt x="1293028" y="50800"/>
                </a:lnTo>
                <a:lnTo>
                  <a:pt x="1194213" y="25400"/>
                </a:lnTo>
                <a:close/>
              </a:path>
              <a:path w="1728469" h="2171700">
                <a:moveTo>
                  <a:pt x="1089775" y="12700"/>
                </a:moveTo>
                <a:lnTo>
                  <a:pt x="638284" y="12700"/>
                </a:lnTo>
                <a:lnTo>
                  <a:pt x="585363" y="25400"/>
                </a:lnTo>
                <a:lnTo>
                  <a:pt x="1142697" y="25400"/>
                </a:lnTo>
                <a:lnTo>
                  <a:pt x="1089775" y="12700"/>
                </a:lnTo>
                <a:close/>
              </a:path>
              <a:path w="1728469" h="2171700">
                <a:moveTo>
                  <a:pt x="922572" y="0"/>
                </a:moveTo>
                <a:lnTo>
                  <a:pt x="805482" y="0"/>
                </a:lnTo>
                <a:lnTo>
                  <a:pt x="748343" y="12700"/>
                </a:lnTo>
                <a:lnTo>
                  <a:pt x="979712" y="12700"/>
                </a:lnTo>
                <a:lnTo>
                  <a:pt x="922572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002610" y="10259238"/>
            <a:ext cx="177673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100" b="1">
                <a:solidFill>
                  <a:srgbClr val="0220B4"/>
                </a:solidFill>
                <a:latin typeface="Arial"/>
                <a:cs typeface="Arial"/>
              </a:rPr>
              <a:t>PostgreSQL</a:t>
            </a:r>
            <a:endParaRPr sz="25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144180" y="7002792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063681" y="6594192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4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39274" y="7969409"/>
            <a:ext cx="2193925" cy="1939289"/>
          </a:xfrm>
          <a:custGeom>
            <a:avLst/>
            <a:gdLst/>
            <a:ahLst/>
            <a:cxnLst/>
            <a:rect l="l" t="t" r="r" b="b"/>
            <a:pathLst>
              <a:path w="2193925" h="1939290">
                <a:moveTo>
                  <a:pt x="2193472" y="561584"/>
                </a:moveTo>
                <a:lnTo>
                  <a:pt x="2142850" y="638086"/>
                </a:lnTo>
                <a:lnTo>
                  <a:pt x="2106802" y="691520"/>
                </a:lnTo>
                <a:lnTo>
                  <a:pt x="2071057" y="743833"/>
                </a:lnTo>
                <a:lnTo>
                  <a:pt x="2035614" y="795026"/>
                </a:lnTo>
                <a:lnTo>
                  <a:pt x="2000473" y="845097"/>
                </a:lnTo>
                <a:lnTo>
                  <a:pt x="1965634" y="894048"/>
                </a:lnTo>
                <a:lnTo>
                  <a:pt x="1931098" y="941879"/>
                </a:lnTo>
                <a:lnTo>
                  <a:pt x="1896864" y="988589"/>
                </a:lnTo>
                <a:lnTo>
                  <a:pt x="1862932" y="1034177"/>
                </a:lnTo>
                <a:lnTo>
                  <a:pt x="1829302" y="1078646"/>
                </a:lnTo>
                <a:lnTo>
                  <a:pt x="1795975" y="1121993"/>
                </a:lnTo>
                <a:lnTo>
                  <a:pt x="1762950" y="1164220"/>
                </a:lnTo>
                <a:lnTo>
                  <a:pt x="1730228" y="1205326"/>
                </a:lnTo>
                <a:lnTo>
                  <a:pt x="1697807" y="1245312"/>
                </a:lnTo>
                <a:lnTo>
                  <a:pt x="1665689" y="1284176"/>
                </a:lnTo>
                <a:lnTo>
                  <a:pt x="1633873" y="1321920"/>
                </a:lnTo>
                <a:lnTo>
                  <a:pt x="1602360" y="1358544"/>
                </a:lnTo>
                <a:lnTo>
                  <a:pt x="1571149" y="1394046"/>
                </a:lnTo>
                <a:lnTo>
                  <a:pt x="1540240" y="1428428"/>
                </a:lnTo>
                <a:lnTo>
                  <a:pt x="1509633" y="1461689"/>
                </a:lnTo>
                <a:lnTo>
                  <a:pt x="1479329" y="1493830"/>
                </a:lnTo>
                <a:lnTo>
                  <a:pt x="1449327" y="1524849"/>
                </a:lnTo>
                <a:lnTo>
                  <a:pt x="1419627" y="1554748"/>
                </a:lnTo>
                <a:lnTo>
                  <a:pt x="1390230" y="1583527"/>
                </a:lnTo>
                <a:lnTo>
                  <a:pt x="1361135" y="1611184"/>
                </a:lnTo>
                <a:lnTo>
                  <a:pt x="1332342" y="1637721"/>
                </a:lnTo>
                <a:lnTo>
                  <a:pt x="1303851" y="1663138"/>
                </a:lnTo>
                <a:lnTo>
                  <a:pt x="1247777" y="1710608"/>
                </a:lnTo>
                <a:lnTo>
                  <a:pt x="1192911" y="1753596"/>
                </a:lnTo>
                <a:lnTo>
                  <a:pt x="1139255" y="1792100"/>
                </a:lnTo>
                <a:lnTo>
                  <a:pt x="1086808" y="1826122"/>
                </a:lnTo>
                <a:lnTo>
                  <a:pt x="1035571" y="1855661"/>
                </a:lnTo>
                <a:lnTo>
                  <a:pt x="985542" y="1880718"/>
                </a:lnTo>
                <a:lnTo>
                  <a:pt x="936722" y="1901291"/>
                </a:lnTo>
                <a:lnTo>
                  <a:pt x="889112" y="1917382"/>
                </a:lnTo>
                <a:lnTo>
                  <a:pt x="842711" y="1928989"/>
                </a:lnTo>
                <a:lnTo>
                  <a:pt x="797519" y="1936114"/>
                </a:lnTo>
                <a:lnTo>
                  <a:pt x="753536" y="1938757"/>
                </a:lnTo>
                <a:lnTo>
                  <a:pt x="731998" y="1938397"/>
                </a:lnTo>
                <a:lnTo>
                  <a:pt x="689829" y="1934315"/>
                </a:lnTo>
                <a:lnTo>
                  <a:pt x="648868" y="1925750"/>
                </a:lnTo>
                <a:lnTo>
                  <a:pt x="609118" y="1912702"/>
                </a:lnTo>
                <a:lnTo>
                  <a:pt x="570576" y="1895172"/>
                </a:lnTo>
                <a:lnTo>
                  <a:pt x="533243" y="1873158"/>
                </a:lnTo>
                <a:lnTo>
                  <a:pt x="497120" y="1846662"/>
                </a:lnTo>
                <a:lnTo>
                  <a:pt x="462205" y="1815683"/>
                </a:lnTo>
                <a:lnTo>
                  <a:pt x="428500" y="1780222"/>
                </a:lnTo>
                <a:lnTo>
                  <a:pt x="396004" y="1740277"/>
                </a:lnTo>
                <a:lnTo>
                  <a:pt x="364717" y="1695850"/>
                </a:lnTo>
                <a:lnTo>
                  <a:pt x="334639" y="1646940"/>
                </a:lnTo>
                <a:lnTo>
                  <a:pt x="305770" y="1593547"/>
                </a:lnTo>
                <a:lnTo>
                  <a:pt x="278111" y="1535671"/>
                </a:lnTo>
                <a:lnTo>
                  <a:pt x="251660" y="1473313"/>
                </a:lnTo>
                <a:lnTo>
                  <a:pt x="226419" y="1406471"/>
                </a:lnTo>
                <a:lnTo>
                  <a:pt x="202387" y="1335147"/>
                </a:lnTo>
                <a:lnTo>
                  <a:pt x="190824" y="1297804"/>
                </a:lnTo>
                <a:lnTo>
                  <a:pt x="179564" y="1259340"/>
                </a:lnTo>
                <a:lnTo>
                  <a:pt x="168606" y="1219756"/>
                </a:lnTo>
                <a:lnTo>
                  <a:pt x="157950" y="1179051"/>
                </a:lnTo>
                <a:lnTo>
                  <a:pt x="147596" y="1137225"/>
                </a:lnTo>
                <a:lnTo>
                  <a:pt x="137545" y="1094278"/>
                </a:lnTo>
                <a:lnTo>
                  <a:pt x="127796" y="1050211"/>
                </a:lnTo>
                <a:lnTo>
                  <a:pt x="118349" y="1005023"/>
                </a:lnTo>
                <a:lnTo>
                  <a:pt x="109205" y="958714"/>
                </a:lnTo>
                <a:lnTo>
                  <a:pt x="100363" y="911285"/>
                </a:lnTo>
                <a:lnTo>
                  <a:pt x="91823" y="862735"/>
                </a:lnTo>
                <a:lnTo>
                  <a:pt x="83585" y="813064"/>
                </a:lnTo>
                <a:lnTo>
                  <a:pt x="75650" y="762272"/>
                </a:lnTo>
                <a:lnTo>
                  <a:pt x="68017" y="710360"/>
                </a:lnTo>
                <a:lnTo>
                  <a:pt x="60687" y="657327"/>
                </a:lnTo>
                <a:lnTo>
                  <a:pt x="53658" y="603174"/>
                </a:lnTo>
                <a:lnTo>
                  <a:pt x="46932" y="547899"/>
                </a:lnTo>
                <a:lnTo>
                  <a:pt x="40508" y="491504"/>
                </a:lnTo>
                <a:lnTo>
                  <a:pt x="34387" y="433989"/>
                </a:lnTo>
                <a:lnTo>
                  <a:pt x="28567" y="375352"/>
                </a:lnTo>
                <a:lnTo>
                  <a:pt x="23050" y="315595"/>
                </a:lnTo>
                <a:lnTo>
                  <a:pt x="17836" y="254718"/>
                </a:lnTo>
                <a:lnTo>
                  <a:pt x="12923" y="192719"/>
                </a:lnTo>
                <a:lnTo>
                  <a:pt x="8313" y="129600"/>
                </a:lnTo>
                <a:lnTo>
                  <a:pt x="4005" y="65360"/>
                </a:lnTo>
                <a:lnTo>
                  <a:pt x="0" y="0"/>
                </a:lnTo>
              </a:path>
            </a:pathLst>
          </a:custGeom>
          <a:ln w="52354">
            <a:solidFill>
              <a:srgbClr val="FF93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8929" y="8373853"/>
            <a:ext cx="206375" cy="237490"/>
          </a:xfrm>
          <a:custGeom>
            <a:avLst/>
            <a:gdLst/>
            <a:ahLst/>
            <a:cxnLst/>
            <a:rect l="l" t="t" r="r" b="b"/>
            <a:pathLst>
              <a:path w="206375" h="237490">
                <a:moveTo>
                  <a:pt x="205972" y="0"/>
                </a:moveTo>
                <a:lnTo>
                  <a:pt x="0" y="120875"/>
                </a:lnTo>
                <a:lnTo>
                  <a:pt x="179094" y="237301"/>
                </a:lnTo>
                <a:lnTo>
                  <a:pt x="205972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44721" y="7688168"/>
            <a:ext cx="1821180" cy="769620"/>
          </a:xfrm>
          <a:custGeom>
            <a:avLst/>
            <a:gdLst/>
            <a:ahLst/>
            <a:cxnLst/>
            <a:rect l="l" t="t" r="r" b="b"/>
            <a:pathLst>
              <a:path w="1821179" h="769620">
                <a:moveTo>
                  <a:pt x="0" y="0"/>
                </a:moveTo>
                <a:lnTo>
                  <a:pt x="49013" y="12206"/>
                </a:lnTo>
                <a:lnTo>
                  <a:pt x="97875" y="24790"/>
                </a:lnTo>
                <a:lnTo>
                  <a:pt x="146585" y="37750"/>
                </a:lnTo>
                <a:lnTo>
                  <a:pt x="195143" y="51087"/>
                </a:lnTo>
                <a:lnTo>
                  <a:pt x="243549" y="64802"/>
                </a:lnTo>
                <a:lnTo>
                  <a:pt x="291802" y="78893"/>
                </a:lnTo>
                <a:lnTo>
                  <a:pt x="339904" y="93361"/>
                </a:lnTo>
                <a:lnTo>
                  <a:pt x="387853" y="108206"/>
                </a:lnTo>
                <a:lnTo>
                  <a:pt x="435651" y="123428"/>
                </a:lnTo>
                <a:lnTo>
                  <a:pt x="483296" y="139027"/>
                </a:lnTo>
                <a:lnTo>
                  <a:pt x="530790" y="155003"/>
                </a:lnTo>
                <a:lnTo>
                  <a:pt x="578131" y="171355"/>
                </a:lnTo>
                <a:lnTo>
                  <a:pt x="625320" y="188085"/>
                </a:lnTo>
                <a:lnTo>
                  <a:pt x="672358" y="205191"/>
                </a:lnTo>
                <a:lnTo>
                  <a:pt x="719243" y="222675"/>
                </a:lnTo>
                <a:lnTo>
                  <a:pt x="765976" y="240535"/>
                </a:lnTo>
                <a:lnTo>
                  <a:pt x="812557" y="258773"/>
                </a:lnTo>
                <a:lnTo>
                  <a:pt x="858986" y="277387"/>
                </a:lnTo>
                <a:lnTo>
                  <a:pt x="905263" y="296378"/>
                </a:lnTo>
                <a:lnTo>
                  <a:pt x="951388" y="315746"/>
                </a:lnTo>
                <a:lnTo>
                  <a:pt x="997360" y="335491"/>
                </a:lnTo>
                <a:lnTo>
                  <a:pt x="1043181" y="355613"/>
                </a:lnTo>
                <a:lnTo>
                  <a:pt x="1088850" y="376112"/>
                </a:lnTo>
                <a:lnTo>
                  <a:pt x="1134366" y="396988"/>
                </a:lnTo>
                <a:lnTo>
                  <a:pt x="1179731" y="418241"/>
                </a:lnTo>
                <a:lnTo>
                  <a:pt x="1224943" y="439871"/>
                </a:lnTo>
                <a:lnTo>
                  <a:pt x="1270004" y="461877"/>
                </a:lnTo>
                <a:lnTo>
                  <a:pt x="1314912" y="484261"/>
                </a:lnTo>
                <a:lnTo>
                  <a:pt x="1359668" y="507021"/>
                </a:lnTo>
                <a:lnTo>
                  <a:pt x="1404272" y="530159"/>
                </a:lnTo>
                <a:lnTo>
                  <a:pt x="1448725" y="553673"/>
                </a:lnTo>
                <a:lnTo>
                  <a:pt x="1493024" y="577565"/>
                </a:lnTo>
                <a:lnTo>
                  <a:pt x="1537172" y="601833"/>
                </a:lnTo>
                <a:lnTo>
                  <a:pt x="1581168" y="626478"/>
                </a:lnTo>
                <a:lnTo>
                  <a:pt x="1625012" y="651500"/>
                </a:lnTo>
                <a:lnTo>
                  <a:pt x="1668704" y="676900"/>
                </a:lnTo>
                <a:lnTo>
                  <a:pt x="1712243" y="702676"/>
                </a:lnTo>
                <a:lnTo>
                  <a:pt x="1755631" y="728829"/>
                </a:lnTo>
                <a:lnTo>
                  <a:pt x="1798866" y="755359"/>
                </a:lnTo>
                <a:lnTo>
                  <a:pt x="1820928" y="769526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785924" y="8353681"/>
            <a:ext cx="237490" cy="205740"/>
          </a:xfrm>
          <a:custGeom>
            <a:avLst/>
            <a:gdLst/>
            <a:ahLst/>
            <a:cxnLst/>
            <a:rect l="l" t="t" r="r" b="b"/>
            <a:pathLst>
              <a:path w="237490" h="205740">
                <a:moveTo>
                  <a:pt x="115410" y="0"/>
                </a:moveTo>
                <a:lnTo>
                  <a:pt x="0" y="179743"/>
                </a:lnTo>
                <a:lnTo>
                  <a:pt x="237448" y="205292"/>
                </a:lnTo>
                <a:lnTo>
                  <a:pt x="1154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171612" y="59420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71052" y="6622456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4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5"/>
                </a:lnTo>
                <a:lnTo>
                  <a:pt x="439" y="1219451"/>
                </a:lnTo>
                <a:lnTo>
                  <a:pt x="1632" y="1272451"/>
                </a:lnTo>
                <a:lnTo>
                  <a:pt x="3955" y="1320064"/>
                </a:lnTo>
                <a:lnTo>
                  <a:pt x="7807" y="1363634"/>
                </a:lnTo>
                <a:lnTo>
                  <a:pt x="13508" y="1403932"/>
                </a:lnTo>
                <a:lnTo>
                  <a:pt x="21473" y="1442478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3" y="1750889"/>
                </a:lnTo>
                <a:lnTo>
                  <a:pt x="2494732" y="1749696"/>
                </a:lnTo>
                <a:lnTo>
                  <a:pt x="2542345" y="1747373"/>
                </a:lnTo>
                <a:lnTo>
                  <a:pt x="2585760" y="1743543"/>
                </a:lnTo>
                <a:lnTo>
                  <a:pt x="2626165" y="1737830"/>
                </a:lnTo>
                <a:lnTo>
                  <a:pt x="2664750" y="1729856"/>
                </a:lnTo>
                <a:lnTo>
                  <a:pt x="2702703" y="1719246"/>
                </a:lnTo>
                <a:lnTo>
                  <a:pt x="2748759" y="1699121"/>
                </a:lnTo>
                <a:lnTo>
                  <a:pt x="2791521" y="1673649"/>
                </a:lnTo>
                <a:lnTo>
                  <a:pt x="2830576" y="1643238"/>
                </a:lnTo>
                <a:lnTo>
                  <a:pt x="2865515" y="1608299"/>
                </a:lnTo>
                <a:lnTo>
                  <a:pt x="2895926" y="1569244"/>
                </a:lnTo>
                <a:lnTo>
                  <a:pt x="2921398" y="1526483"/>
                </a:lnTo>
                <a:lnTo>
                  <a:pt x="2941523" y="1480426"/>
                </a:lnTo>
                <a:lnTo>
                  <a:pt x="2952134" y="1442473"/>
                </a:lnTo>
                <a:lnTo>
                  <a:pt x="2960113" y="1403887"/>
                </a:lnTo>
                <a:lnTo>
                  <a:pt x="2965834" y="1363480"/>
                </a:lnTo>
                <a:lnTo>
                  <a:pt x="2969650" y="1320429"/>
                </a:lnTo>
                <a:lnTo>
                  <a:pt x="2971973" y="1273164"/>
                </a:lnTo>
                <a:lnTo>
                  <a:pt x="2973166" y="1220684"/>
                </a:lnTo>
                <a:lnTo>
                  <a:pt x="2973605" y="1161835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3" y="478936"/>
                </a:lnTo>
                <a:lnTo>
                  <a:pt x="2969650" y="431323"/>
                </a:lnTo>
                <a:lnTo>
                  <a:pt x="2965798" y="387754"/>
                </a:lnTo>
                <a:lnTo>
                  <a:pt x="2960097" y="347457"/>
                </a:lnTo>
                <a:lnTo>
                  <a:pt x="2952132" y="308912"/>
                </a:lnTo>
                <a:lnTo>
                  <a:pt x="2941523" y="270965"/>
                </a:lnTo>
                <a:lnTo>
                  <a:pt x="2921398" y="224908"/>
                </a:lnTo>
                <a:lnTo>
                  <a:pt x="2895926" y="182147"/>
                </a:lnTo>
                <a:lnTo>
                  <a:pt x="2865515" y="143092"/>
                </a:lnTo>
                <a:lnTo>
                  <a:pt x="2830576" y="108153"/>
                </a:lnTo>
                <a:lnTo>
                  <a:pt x="2791521" y="77742"/>
                </a:lnTo>
                <a:lnTo>
                  <a:pt x="2748759" y="52269"/>
                </a:lnTo>
                <a:lnTo>
                  <a:pt x="2702703" y="32145"/>
                </a:lnTo>
                <a:lnTo>
                  <a:pt x="2664756" y="21535"/>
                </a:lnTo>
                <a:lnTo>
                  <a:pt x="2626211" y="13561"/>
                </a:lnTo>
                <a:lnTo>
                  <a:pt x="2585914" y="7848"/>
                </a:lnTo>
                <a:lnTo>
                  <a:pt x="2542710" y="4018"/>
                </a:lnTo>
                <a:lnTo>
                  <a:pt x="2495445" y="1695"/>
                </a:lnTo>
                <a:lnTo>
                  <a:pt x="2442965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876913" y="7013264"/>
            <a:ext cx="1376045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397510">
              <a:lnSpc>
                <a:spcPct val="100000"/>
              </a:lnSpc>
              <a:spcBef>
                <a:spcPts val="114"/>
              </a:spcBef>
            </a:pPr>
            <a:r>
              <a:rPr dirty="0" sz="2950" spc="-300">
                <a:latin typeface="Arial"/>
                <a:cs typeface="Arial"/>
              </a:rPr>
              <a:t>jdbc  </a:t>
            </a:r>
            <a:r>
              <a:rPr dirty="0" sz="2950" spc="-235">
                <a:latin typeface="Arial"/>
                <a:cs typeface="Arial"/>
              </a:rPr>
              <a:t>reposito</a:t>
            </a:r>
            <a:r>
              <a:rPr dirty="0" sz="2950" spc="-204">
                <a:latin typeface="Arial"/>
                <a:cs typeface="Arial"/>
              </a:rPr>
              <a:t>r</a:t>
            </a:r>
            <a:r>
              <a:rPr dirty="0" sz="2950" spc="-270"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68403" y="8081873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512854" y="5868007"/>
            <a:ext cx="1858582" cy="1840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42877" y="2545862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3513" y="294231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17766" y="234931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5"/>
                </a:lnTo>
                <a:lnTo>
                  <a:pt x="71852" y="71856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17766" y="369815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3"/>
                </a:lnTo>
                <a:lnTo>
                  <a:pt x="71852" y="71852"/>
                </a:lnTo>
                <a:lnTo>
                  <a:pt x="40723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520949" y="3966236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95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dirty="0" sz="2600" spc="-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645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968011" y="3078610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927061" y="29974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68021" y="3750115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927050" y="388454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929436" y="3070118"/>
            <a:ext cx="2099310" cy="15709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10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endParaRPr sz="2950">
              <a:latin typeface="Times New Roman"/>
              <a:cs typeface="Times New Roman"/>
            </a:endParaRPr>
          </a:p>
          <a:p>
            <a:pPr algn="ctr" marR="69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0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41290" y="488777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72335" y="4887779"/>
            <a:ext cx="1345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OrderId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75862" y="1736147"/>
            <a:ext cx="3607435" cy="13157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1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OrderLineItem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algn="ctr" marL="181610">
              <a:lnSpc>
                <a:spcPct val="100000"/>
              </a:lnSpc>
            </a:pPr>
            <a:r>
              <a:rPr dirty="0" sz="2550" spc="-365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dirty="0" sz="2550" spc="-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50" spc="-310">
                <a:solidFill>
                  <a:srgbClr val="FFFFFF"/>
                </a:solidFill>
                <a:latin typeface="Times New Roman"/>
                <a:cs typeface="Times New Roman"/>
              </a:rPr>
              <a:t>iteM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559688" y="8463322"/>
            <a:ext cx="2084449" cy="1356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612043" y="8494736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29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29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29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510539" y="9285446"/>
            <a:ext cx="4172585" cy="11461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305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OrderPlacedEvent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088325" y="6157397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90" h="1172209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0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78"/>
                </a:lnTo>
                <a:lnTo>
                  <a:pt x="172" y="800461"/>
                </a:lnTo>
                <a:lnTo>
                  <a:pt x="1376" y="857920"/>
                </a:lnTo>
                <a:lnTo>
                  <a:pt x="4663" y="906688"/>
                </a:lnTo>
                <a:lnTo>
                  <a:pt x="11015" y="949663"/>
                </a:lnTo>
                <a:lnTo>
                  <a:pt x="21507" y="990430"/>
                </a:lnTo>
                <a:lnTo>
                  <a:pt x="41372" y="1032963"/>
                </a:lnTo>
                <a:lnTo>
                  <a:pt x="68036" y="1070960"/>
                </a:lnTo>
                <a:lnTo>
                  <a:pt x="100744" y="1103669"/>
                </a:lnTo>
                <a:lnTo>
                  <a:pt x="138744" y="1130335"/>
                </a:lnTo>
                <a:lnTo>
                  <a:pt x="181282" y="1150205"/>
                </a:lnTo>
                <a:lnTo>
                  <a:pt x="222044" y="1160696"/>
                </a:lnTo>
                <a:lnTo>
                  <a:pt x="265016" y="1167059"/>
                </a:lnTo>
                <a:lnTo>
                  <a:pt x="313361" y="1170326"/>
                </a:lnTo>
                <a:lnTo>
                  <a:pt x="370243" y="1171530"/>
                </a:lnTo>
                <a:lnTo>
                  <a:pt x="438824" y="1171702"/>
                </a:lnTo>
                <a:lnTo>
                  <a:pt x="1548685" y="1171702"/>
                </a:lnTo>
                <a:lnTo>
                  <a:pt x="1618222" y="1171530"/>
                </a:lnTo>
                <a:lnTo>
                  <a:pt x="1675683" y="1170326"/>
                </a:lnTo>
                <a:lnTo>
                  <a:pt x="1724326" y="1167059"/>
                </a:lnTo>
                <a:lnTo>
                  <a:pt x="1767408" y="1160696"/>
                </a:lnTo>
                <a:lnTo>
                  <a:pt x="1808185" y="1150205"/>
                </a:lnTo>
                <a:lnTo>
                  <a:pt x="1850723" y="1130335"/>
                </a:lnTo>
                <a:lnTo>
                  <a:pt x="1888723" y="1103669"/>
                </a:lnTo>
                <a:lnTo>
                  <a:pt x="1921431" y="1070960"/>
                </a:lnTo>
                <a:lnTo>
                  <a:pt x="1948095" y="1032963"/>
                </a:lnTo>
                <a:lnTo>
                  <a:pt x="1967961" y="990430"/>
                </a:lnTo>
                <a:lnTo>
                  <a:pt x="1978458" y="949648"/>
                </a:lnTo>
                <a:lnTo>
                  <a:pt x="1984831" y="906563"/>
                </a:lnTo>
                <a:lnTo>
                  <a:pt x="1988091" y="858341"/>
                </a:lnTo>
                <a:lnTo>
                  <a:pt x="1989296" y="801459"/>
                </a:lnTo>
                <a:lnTo>
                  <a:pt x="1989468" y="732878"/>
                </a:lnTo>
                <a:lnTo>
                  <a:pt x="1989463" y="438824"/>
                </a:lnTo>
                <a:lnTo>
                  <a:pt x="1989296" y="371240"/>
                </a:lnTo>
                <a:lnTo>
                  <a:pt x="1988091" y="313782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484209" y="6332656"/>
            <a:ext cx="1200150" cy="7899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211454" marR="5080" indent="-199390">
              <a:lnSpc>
                <a:spcPct val="103699"/>
              </a:lnSpc>
              <a:spcBef>
                <a:spcPts val="15"/>
              </a:spcBef>
            </a:pPr>
            <a:r>
              <a:rPr dirty="0" sz="2450" spc="-140">
                <a:solidFill>
                  <a:srgbClr val="FFFFFF"/>
                </a:solidFill>
                <a:latin typeface="Times New Roman"/>
                <a:cs typeface="Times New Roman"/>
              </a:rPr>
              <a:t>applic</a:t>
            </a:r>
            <a:r>
              <a:rPr dirty="0" sz="2450" spc="-25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50" spc="-125">
                <a:solidFill>
                  <a:srgbClr val="FFFFFF"/>
                </a:solidFill>
                <a:latin typeface="Times New Roman"/>
                <a:cs typeface="Times New Roman"/>
              </a:rPr>
              <a:t>tion  </a:t>
            </a:r>
            <a:r>
              <a:rPr dirty="0" sz="2450" spc="-19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568038" y="7788109"/>
            <a:ext cx="568071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eventLog.subscribe(OrderPlacedEvent,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44180" y="7002792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0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450" spc="-22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71612" y="72466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71612" y="59420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6"/>
                </a:lnTo>
                <a:lnTo>
                  <a:pt x="17487" y="47809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09"/>
                </a:lnTo>
                <a:lnTo>
                  <a:pt x="690652" y="17606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71612" y="72466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63681" y="528959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4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53979" y="5283880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4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1" y="1750889"/>
                </a:lnTo>
                <a:lnTo>
                  <a:pt x="2494730" y="1749696"/>
                </a:lnTo>
                <a:lnTo>
                  <a:pt x="2542342" y="1747373"/>
                </a:lnTo>
                <a:lnTo>
                  <a:pt x="2585758" y="1743543"/>
                </a:lnTo>
                <a:lnTo>
                  <a:pt x="2626165" y="1737830"/>
                </a:lnTo>
                <a:lnTo>
                  <a:pt x="2664754" y="1729856"/>
                </a:lnTo>
                <a:lnTo>
                  <a:pt x="2702713" y="1719246"/>
                </a:lnTo>
                <a:lnTo>
                  <a:pt x="2748770" y="1699121"/>
                </a:lnTo>
                <a:lnTo>
                  <a:pt x="2791531" y="1673649"/>
                </a:lnTo>
                <a:lnTo>
                  <a:pt x="2830587" y="1643238"/>
                </a:lnTo>
                <a:lnTo>
                  <a:pt x="2865525" y="1608299"/>
                </a:lnTo>
                <a:lnTo>
                  <a:pt x="2895936" y="1569244"/>
                </a:lnTo>
                <a:lnTo>
                  <a:pt x="2921409" y="1526483"/>
                </a:lnTo>
                <a:lnTo>
                  <a:pt x="2941533" y="1480426"/>
                </a:lnTo>
                <a:lnTo>
                  <a:pt x="2952141" y="1442473"/>
                </a:lnTo>
                <a:lnTo>
                  <a:pt x="2960118" y="1403888"/>
                </a:lnTo>
                <a:lnTo>
                  <a:pt x="2965836" y="1363483"/>
                </a:lnTo>
                <a:lnTo>
                  <a:pt x="2969651" y="1320433"/>
                </a:lnTo>
                <a:lnTo>
                  <a:pt x="2971974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4" y="478936"/>
                </a:lnTo>
                <a:lnTo>
                  <a:pt x="2969651" y="431323"/>
                </a:lnTo>
                <a:lnTo>
                  <a:pt x="2965801" y="387754"/>
                </a:lnTo>
                <a:lnTo>
                  <a:pt x="2960102" y="347457"/>
                </a:lnTo>
                <a:lnTo>
                  <a:pt x="2952139" y="308912"/>
                </a:lnTo>
                <a:lnTo>
                  <a:pt x="2941533" y="270965"/>
                </a:lnTo>
                <a:lnTo>
                  <a:pt x="2921409" y="224908"/>
                </a:lnTo>
                <a:lnTo>
                  <a:pt x="2895936" y="182147"/>
                </a:lnTo>
                <a:lnTo>
                  <a:pt x="2865525" y="143092"/>
                </a:lnTo>
                <a:lnTo>
                  <a:pt x="2830587" y="108153"/>
                </a:lnTo>
                <a:lnTo>
                  <a:pt x="2791531" y="77742"/>
                </a:lnTo>
                <a:lnTo>
                  <a:pt x="2748770" y="52269"/>
                </a:lnTo>
                <a:lnTo>
                  <a:pt x="2702713" y="32145"/>
                </a:lnTo>
                <a:lnTo>
                  <a:pt x="2664760" y="21535"/>
                </a:lnTo>
                <a:lnTo>
                  <a:pt x="2626211" y="13561"/>
                </a:lnTo>
                <a:lnTo>
                  <a:pt x="2585912" y="7848"/>
                </a:lnTo>
                <a:lnTo>
                  <a:pt x="2542707" y="4018"/>
                </a:lnTo>
                <a:lnTo>
                  <a:pt x="2495443" y="1695"/>
                </a:lnTo>
                <a:lnTo>
                  <a:pt x="2442964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144180" y="5672990"/>
            <a:ext cx="4088129" cy="17322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724150" marR="5080" indent="-10795">
              <a:lnSpc>
                <a:spcPct val="100000"/>
              </a:lnSpc>
              <a:spcBef>
                <a:spcPts val="114"/>
              </a:spcBef>
            </a:pPr>
            <a:r>
              <a:rPr dirty="0" sz="2950" spc="-305">
                <a:solidFill>
                  <a:srgbClr val="FFFFFF"/>
                </a:solidFill>
                <a:latin typeface="Arial"/>
                <a:cs typeface="Arial"/>
              </a:rPr>
              <a:t>cassandra  </a:t>
            </a:r>
            <a:r>
              <a:rPr dirty="0" sz="2950" spc="-235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950" spc="-20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-285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19227" y="2905842"/>
            <a:ext cx="1732280" cy="2171700"/>
          </a:xfrm>
          <a:custGeom>
            <a:avLst/>
            <a:gdLst/>
            <a:ahLst/>
            <a:cxnLst/>
            <a:rect l="l" t="t" r="r" b="b"/>
            <a:pathLst>
              <a:path w="1732280" h="2171700">
                <a:moveTo>
                  <a:pt x="1074567" y="2159000"/>
                </a:moveTo>
                <a:lnTo>
                  <a:pt x="662254" y="2159000"/>
                </a:lnTo>
                <a:lnTo>
                  <a:pt x="712241" y="2171700"/>
                </a:lnTo>
                <a:lnTo>
                  <a:pt x="1024683" y="2171700"/>
                </a:lnTo>
                <a:lnTo>
                  <a:pt x="1074567" y="2159000"/>
                </a:lnTo>
                <a:close/>
              </a:path>
              <a:path w="1732280" h="2171700">
                <a:moveTo>
                  <a:pt x="34637" y="1435100"/>
                </a:moveTo>
                <a:lnTo>
                  <a:pt x="618" y="1435100"/>
                </a:lnTo>
                <a:lnTo>
                  <a:pt x="0" y="1447800"/>
                </a:lnTo>
                <a:lnTo>
                  <a:pt x="0" y="1689100"/>
                </a:lnTo>
                <a:lnTo>
                  <a:pt x="3207" y="1727200"/>
                </a:lnTo>
                <a:lnTo>
                  <a:pt x="12830" y="1778000"/>
                </a:lnTo>
                <a:lnTo>
                  <a:pt x="28868" y="1816100"/>
                </a:lnTo>
                <a:lnTo>
                  <a:pt x="51321" y="1854200"/>
                </a:lnTo>
                <a:lnTo>
                  <a:pt x="80189" y="1892300"/>
                </a:lnTo>
                <a:lnTo>
                  <a:pt x="115472" y="1917700"/>
                </a:lnTo>
                <a:lnTo>
                  <a:pt x="157171" y="1955800"/>
                </a:lnTo>
                <a:lnTo>
                  <a:pt x="205285" y="1993900"/>
                </a:lnTo>
                <a:lnTo>
                  <a:pt x="259814" y="2032000"/>
                </a:lnTo>
                <a:lnTo>
                  <a:pt x="300312" y="2044700"/>
                </a:lnTo>
                <a:lnTo>
                  <a:pt x="341865" y="2070100"/>
                </a:lnTo>
                <a:lnTo>
                  <a:pt x="384472" y="2082800"/>
                </a:lnTo>
                <a:lnTo>
                  <a:pt x="428133" y="2108200"/>
                </a:lnTo>
                <a:lnTo>
                  <a:pt x="472849" y="2120900"/>
                </a:lnTo>
                <a:lnTo>
                  <a:pt x="613322" y="2159000"/>
                </a:lnTo>
                <a:lnTo>
                  <a:pt x="1123367" y="2159000"/>
                </a:lnTo>
                <a:lnTo>
                  <a:pt x="1263267" y="2120900"/>
                </a:lnTo>
                <a:lnTo>
                  <a:pt x="1307733" y="2108200"/>
                </a:lnTo>
                <a:lnTo>
                  <a:pt x="1351116" y="2082800"/>
                </a:lnTo>
                <a:lnTo>
                  <a:pt x="1393414" y="2070100"/>
                </a:lnTo>
                <a:lnTo>
                  <a:pt x="1434629" y="2044700"/>
                </a:lnTo>
                <a:lnTo>
                  <a:pt x="1474761" y="2032000"/>
                </a:lnTo>
                <a:lnTo>
                  <a:pt x="1528772" y="1993900"/>
                </a:lnTo>
                <a:lnTo>
                  <a:pt x="1576429" y="1955800"/>
                </a:lnTo>
                <a:lnTo>
                  <a:pt x="1617731" y="1917700"/>
                </a:lnTo>
                <a:lnTo>
                  <a:pt x="1652678" y="1892300"/>
                </a:lnTo>
                <a:lnTo>
                  <a:pt x="1681272" y="1854200"/>
                </a:lnTo>
                <a:lnTo>
                  <a:pt x="1703511" y="1816100"/>
                </a:lnTo>
                <a:lnTo>
                  <a:pt x="1719396" y="1778000"/>
                </a:lnTo>
                <a:lnTo>
                  <a:pt x="1726544" y="1739900"/>
                </a:lnTo>
                <a:lnTo>
                  <a:pt x="761922" y="1739900"/>
                </a:lnTo>
                <a:lnTo>
                  <a:pt x="711389" y="1727200"/>
                </a:lnTo>
                <a:lnTo>
                  <a:pt x="661879" y="1727200"/>
                </a:lnTo>
                <a:lnTo>
                  <a:pt x="613391" y="1714500"/>
                </a:lnTo>
                <a:lnTo>
                  <a:pt x="565927" y="1714500"/>
                </a:lnTo>
                <a:lnTo>
                  <a:pt x="429670" y="1676400"/>
                </a:lnTo>
                <a:lnTo>
                  <a:pt x="343947" y="1651000"/>
                </a:lnTo>
                <a:lnTo>
                  <a:pt x="288774" y="1625600"/>
                </a:lnTo>
                <a:lnTo>
                  <a:pt x="238318" y="1612900"/>
                </a:lnTo>
                <a:lnTo>
                  <a:pt x="192579" y="1587500"/>
                </a:lnTo>
                <a:lnTo>
                  <a:pt x="151558" y="1562100"/>
                </a:lnTo>
                <a:lnTo>
                  <a:pt x="115253" y="1536700"/>
                </a:lnTo>
                <a:lnTo>
                  <a:pt x="83665" y="1498600"/>
                </a:lnTo>
                <a:lnTo>
                  <a:pt x="56793" y="1473200"/>
                </a:lnTo>
                <a:lnTo>
                  <a:pt x="34637" y="1435100"/>
                </a:lnTo>
                <a:close/>
              </a:path>
              <a:path w="1732280" h="2171700">
                <a:moveTo>
                  <a:pt x="1729940" y="1422400"/>
                </a:moveTo>
                <a:lnTo>
                  <a:pt x="1712623" y="1422400"/>
                </a:lnTo>
                <a:lnTo>
                  <a:pt x="1697466" y="1435100"/>
                </a:lnTo>
                <a:lnTo>
                  <a:pt x="1675313" y="1473200"/>
                </a:lnTo>
                <a:lnTo>
                  <a:pt x="1648443" y="1498600"/>
                </a:lnTo>
                <a:lnTo>
                  <a:pt x="1616855" y="1536700"/>
                </a:lnTo>
                <a:lnTo>
                  <a:pt x="1580550" y="1562100"/>
                </a:lnTo>
                <a:lnTo>
                  <a:pt x="1539527" y="1587500"/>
                </a:lnTo>
                <a:lnTo>
                  <a:pt x="1493787" y="1612900"/>
                </a:lnTo>
                <a:lnTo>
                  <a:pt x="1443330" y="1625600"/>
                </a:lnTo>
                <a:lnTo>
                  <a:pt x="1388156" y="1651000"/>
                </a:lnTo>
                <a:lnTo>
                  <a:pt x="1302433" y="1676400"/>
                </a:lnTo>
                <a:lnTo>
                  <a:pt x="1166177" y="1714500"/>
                </a:lnTo>
                <a:lnTo>
                  <a:pt x="1118714" y="1714500"/>
                </a:lnTo>
                <a:lnTo>
                  <a:pt x="1070227" y="1727200"/>
                </a:lnTo>
                <a:lnTo>
                  <a:pt x="1020718" y="1727200"/>
                </a:lnTo>
                <a:lnTo>
                  <a:pt x="970187" y="1739900"/>
                </a:lnTo>
                <a:lnTo>
                  <a:pt x="1726544" y="1739900"/>
                </a:lnTo>
                <a:lnTo>
                  <a:pt x="1728927" y="1727200"/>
                </a:lnTo>
                <a:lnTo>
                  <a:pt x="1732104" y="1689100"/>
                </a:lnTo>
                <a:lnTo>
                  <a:pt x="1732104" y="1447800"/>
                </a:lnTo>
                <a:lnTo>
                  <a:pt x="1729940" y="1422400"/>
                </a:lnTo>
                <a:close/>
              </a:path>
              <a:path w="1732280" h="2171700">
                <a:moveTo>
                  <a:pt x="985170" y="1485900"/>
                </a:moveTo>
                <a:lnTo>
                  <a:pt x="751816" y="1485900"/>
                </a:lnTo>
                <a:lnTo>
                  <a:pt x="809450" y="1498600"/>
                </a:lnTo>
                <a:lnTo>
                  <a:pt x="927588" y="1498600"/>
                </a:lnTo>
                <a:lnTo>
                  <a:pt x="985170" y="1485900"/>
                </a:lnTo>
                <a:close/>
              </a:path>
              <a:path w="1732280" h="2171700">
                <a:moveTo>
                  <a:pt x="1200719" y="1460500"/>
                </a:moveTo>
                <a:lnTo>
                  <a:pt x="535712" y="1460500"/>
                </a:lnTo>
                <a:lnTo>
                  <a:pt x="640877" y="1485900"/>
                </a:lnTo>
                <a:lnTo>
                  <a:pt x="1095901" y="1485900"/>
                </a:lnTo>
                <a:lnTo>
                  <a:pt x="1200719" y="1460500"/>
                </a:lnTo>
                <a:close/>
              </a:path>
              <a:path w="1732280" h="2171700">
                <a:moveTo>
                  <a:pt x="19480" y="787400"/>
                </a:moveTo>
                <a:lnTo>
                  <a:pt x="2163" y="787400"/>
                </a:lnTo>
                <a:lnTo>
                  <a:pt x="0" y="812800"/>
                </a:lnTo>
                <a:lnTo>
                  <a:pt x="0" y="1104900"/>
                </a:lnTo>
                <a:lnTo>
                  <a:pt x="3982" y="1143000"/>
                </a:lnTo>
                <a:lnTo>
                  <a:pt x="15928" y="1181100"/>
                </a:lnTo>
                <a:lnTo>
                  <a:pt x="35838" y="1219200"/>
                </a:lnTo>
                <a:lnTo>
                  <a:pt x="63714" y="1257300"/>
                </a:lnTo>
                <a:lnTo>
                  <a:pt x="99553" y="1282700"/>
                </a:lnTo>
                <a:lnTo>
                  <a:pt x="143358" y="1320800"/>
                </a:lnTo>
                <a:lnTo>
                  <a:pt x="195127" y="1346200"/>
                </a:lnTo>
                <a:lnTo>
                  <a:pt x="254861" y="1384300"/>
                </a:lnTo>
                <a:lnTo>
                  <a:pt x="298060" y="1397000"/>
                </a:lnTo>
                <a:lnTo>
                  <a:pt x="342704" y="1422400"/>
                </a:lnTo>
                <a:lnTo>
                  <a:pt x="388791" y="1435100"/>
                </a:lnTo>
                <a:lnTo>
                  <a:pt x="485295" y="1460500"/>
                </a:lnTo>
                <a:lnTo>
                  <a:pt x="1250912" y="1460500"/>
                </a:lnTo>
                <a:lnTo>
                  <a:pt x="1346865" y="1435100"/>
                </a:lnTo>
                <a:lnTo>
                  <a:pt x="1392625" y="1422400"/>
                </a:lnTo>
                <a:lnTo>
                  <a:pt x="1436908" y="1397000"/>
                </a:lnTo>
                <a:lnTo>
                  <a:pt x="1479714" y="1384300"/>
                </a:lnTo>
                <a:lnTo>
                  <a:pt x="1538870" y="1346200"/>
                </a:lnTo>
                <a:lnTo>
                  <a:pt x="1590137" y="1320800"/>
                </a:lnTo>
                <a:lnTo>
                  <a:pt x="1633517" y="1282700"/>
                </a:lnTo>
                <a:lnTo>
                  <a:pt x="1669009" y="1257300"/>
                </a:lnTo>
                <a:lnTo>
                  <a:pt x="1696613" y="1219200"/>
                </a:lnTo>
                <a:lnTo>
                  <a:pt x="1716330" y="1181100"/>
                </a:lnTo>
                <a:lnTo>
                  <a:pt x="1728161" y="1143000"/>
                </a:lnTo>
                <a:lnTo>
                  <a:pt x="1732104" y="1104900"/>
                </a:lnTo>
                <a:lnTo>
                  <a:pt x="1732104" y="1066800"/>
                </a:lnTo>
                <a:lnTo>
                  <a:pt x="711206" y="1066800"/>
                </a:lnTo>
                <a:lnTo>
                  <a:pt x="661553" y="1054100"/>
                </a:lnTo>
                <a:lnTo>
                  <a:pt x="565193" y="1054100"/>
                </a:lnTo>
                <a:lnTo>
                  <a:pt x="428013" y="1016000"/>
                </a:lnTo>
                <a:lnTo>
                  <a:pt x="384249" y="1016000"/>
                </a:lnTo>
                <a:lnTo>
                  <a:pt x="341466" y="1003300"/>
                </a:lnTo>
                <a:lnTo>
                  <a:pt x="278242" y="977900"/>
                </a:lnTo>
                <a:lnTo>
                  <a:pt x="221481" y="952500"/>
                </a:lnTo>
                <a:lnTo>
                  <a:pt x="171184" y="927100"/>
                </a:lnTo>
                <a:lnTo>
                  <a:pt x="127351" y="901700"/>
                </a:lnTo>
                <a:lnTo>
                  <a:pt x="89982" y="876300"/>
                </a:lnTo>
                <a:lnTo>
                  <a:pt x="59077" y="838200"/>
                </a:lnTo>
                <a:lnTo>
                  <a:pt x="34637" y="812800"/>
                </a:lnTo>
                <a:lnTo>
                  <a:pt x="19480" y="787400"/>
                </a:lnTo>
                <a:close/>
              </a:path>
              <a:path w="1732280" h="2171700">
                <a:moveTo>
                  <a:pt x="21029" y="1422400"/>
                </a:moveTo>
                <a:lnTo>
                  <a:pt x="5565" y="1422400"/>
                </a:lnTo>
                <a:lnTo>
                  <a:pt x="2473" y="1435100"/>
                </a:lnTo>
                <a:lnTo>
                  <a:pt x="27524" y="1435100"/>
                </a:lnTo>
                <a:lnTo>
                  <a:pt x="21029" y="1422400"/>
                </a:lnTo>
                <a:close/>
              </a:path>
              <a:path w="1732280" h="2171700">
                <a:moveTo>
                  <a:pt x="1719735" y="787400"/>
                </a:moveTo>
                <a:lnTo>
                  <a:pt x="1711695" y="800100"/>
                </a:lnTo>
                <a:lnTo>
                  <a:pt x="1702419" y="812800"/>
                </a:lnTo>
                <a:lnTo>
                  <a:pt x="1676662" y="838200"/>
                </a:lnTo>
                <a:lnTo>
                  <a:pt x="1644645" y="876300"/>
                </a:lnTo>
                <a:lnTo>
                  <a:pt x="1606366" y="901700"/>
                </a:lnTo>
                <a:lnTo>
                  <a:pt x="1561827" y="927100"/>
                </a:lnTo>
                <a:lnTo>
                  <a:pt x="1511025" y="952500"/>
                </a:lnTo>
                <a:lnTo>
                  <a:pt x="1453963" y="977900"/>
                </a:lnTo>
                <a:lnTo>
                  <a:pt x="1390638" y="1003300"/>
                </a:lnTo>
                <a:lnTo>
                  <a:pt x="1347855" y="1016000"/>
                </a:lnTo>
                <a:lnTo>
                  <a:pt x="1304090" y="1016000"/>
                </a:lnTo>
                <a:lnTo>
                  <a:pt x="1166912" y="1054100"/>
                </a:lnTo>
                <a:lnTo>
                  <a:pt x="1070553" y="1054100"/>
                </a:lnTo>
                <a:lnTo>
                  <a:pt x="1020901" y="1066800"/>
                </a:lnTo>
                <a:lnTo>
                  <a:pt x="1732104" y="1066800"/>
                </a:lnTo>
                <a:lnTo>
                  <a:pt x="1732104" y="812800"/>
                </a:lnTo>
                <a:lnTo>
                  <a:pt x="1726538" y="800100"/>
                </a:lnTo>
                <a:lnTo>
                  <a:pt x="1719735" y="787400"/>
                </a:lnTo>
                <a:close/>
              </a:path>
              <a:path w="1732280" h="2171700">
                <a:moveTo>
                  <a:pt x="924738" y="825500"/>
                </a:moveTo>
                <a:lnTo>
                  <a:pt x="807373" y="825500"/>
                </a:lnTo>
                <a:lnTo>
                  <a:pt x="866057" y="838200"/>
                </a:lnTo>
                <a:lnTo>
                  <a:pt x="924738" y="825500"/>
                </a:lnTo>
                <a:close/>
              </a:path>
              <a:path w="1732280" h="2171700">
                <a:moveTo>
                  <a:pt x="1145375" y="812800"/>
                </a:moveTo>
                <a:lnTo>
                  <a:pt x="586731" y="812800"/>
                </a:lnTo>
                <a:lnTo>
                  <a:pt x="639778" y="825500"/>
                </a:lnTo>
                <a:lnTo>
                  <a:pt x="1092329" y="825500"/>
                </a:lnTo>
                <a:lnTo>
                  <a:pt x="1145375" y="812800"/>
                </a:lnTo>
                <a:close/>
              </a:path>
              <a:path w="1732280" h="2171700">
                <a:moveTo>
                  <a:pt x="1296058" y="38100"/>
                </a:moveTo>
                <a:lnTo>
                  <a:pt x="436046" y="38100"/>
                </a:lnTo>
                <a:lnTo>
                  <a:pt x="388636" y="50800"/>
                </a:lnTo>
                <a:lnTo>
                  <a:pt x="298043" y="76200"/>
                </a:lnTo>
                <a:lnTo>
                  <a:pt x="254861" y="101600"/>
                </a:lnTo>
                <a:lnTo>
                  <a:pt x="195127" y="127000"/>
                </a:lnTo>
                <a:lnTo>
                  <a:pt x="143358" y="152400"/>
                </a:lnTo>
                <a:lnTo>
                  <a:pt x="99553" y="177800"/>
                </a:lnTo>
                <a:lnTo>
                  <a:pt x="63714" y="203200"/>
                </a:lnTo>
                <a:lnTo>
                  <a:pt x="15928" y="266700"/>
                </a:lnTo>
                <a:lnTo>
                  <a:pt x="0" y="330200"/>
                </a:lnTo>
                <a:lnTo>
                  <a:pt x="0" y="482600"/>
                </a:lnTo>
                <a:lnTo>
                  <a:pt x="3982" y="520700"/>
                </a:lnTo>
                <a:lnTo>
                  <a:pt x="15928" y="558800"/>
                </a:lnTo>
                <a:lnTo>
                  <a:pt x="35838" y="584200"/>
                </a:lnTo>
                <a:lnTo>
                  <a:pt x="63714" y="622300"/>
                </a:lnTo>
                <a:lnTo>
                  <a:pt x="99553" y="647700"/>
                </a:lnTo>
                <a:lnTo>
                  <a:pt x="143358" y="673100"/>
                </a:lnTo>
                <a:lnTo>
                  <a:pt x="195127" y="698500"/>
                </a:lnTo>
                <a:lnTo>
                  <a:pt x="254861" y="736600"/>
                </a:lnTo>
                <a:lnTo>
                  <a:pt x="342635" y="762000"/>
                </a:lnTo>
                <a:lnTo>
                  <a:pt x="436046" y="787400"/>
                </a:lnTo>
                <a:lnTo>
                  <a:pt x="535093" y="812800"/>
                </a:lnTo>
                <a:lnTo>
                  <a:pt x="1197011" y="812800"/>
                </a:lnTo>
                <a:lnTo>
                  <a:pt x="1296058" y="787400"/>
                </a:lnTo>
                <a:lnTo>
                  <a:pt x="1389469" y="762000"/>
                </a:lnTo>
                <a:lnTo>
                  <a:pt x="1477242" y="736600"/>
                </a:lnTo>
                <a:lnTo>
                  <a:pt x="1536977" y="698500"/>
                </a:lnTo>
                <a:lnTo>
                  <a:pt x="1588746" y="673100"/>
                </a:lnTo>
                <a:lnTo>
                  <a:pt x="1632550" y="647700"/>
                </a:lnTo>
                <a:lnTo>
                  <a:pt x="1668390" y="622300"/>
                </a:lnTo>
                <a:lnTo>
                  <a:pt x="1696265" y="584200"/>
                </a:lnTo>
                <a:lnTo>
                  <a:pt x="1716175" y="558800"/>
                </a:lnTo>
                <a:lnTo>
                  <a:pt x="1728122" y="520700"/>
                </a:lnTo>
                <a:lnTo>
                  <a:pt x="1732104" y="482600"/>
                </a:lnTo>
                <a:lnTo>
                  <a:pt x="1732104" y="330200"/>
                </a:lnTo>
                <a:lnTo>
                  <a:pt x="1728122" y="292100"/>
                </a:lnTo>
                <a:lnTo>
                  <a:pt x="1696265" y="228600"/>
                </a:lnTo>
                <a:lnTo>
                  <a:pt x="1632550" y="177800"/>
                </a:lnTo>
                <a:lnTo>
                  <a:pt x="1588746" y="152400"/>
                </a:lnTo>
                <a:lnTo>
                  <a:pt x="1536977" y="127000"/>
                </a:lnTo>
                <a:lnTo>
                  <a:pt x="1477242" y="101600"/>
                </a:lnTo>
                <a:lnTo>
                  <a:pt x="1434060" y="76200"/>
                </a:lnTo>
                <a:lnTo>
                  <a:pt x="1343468" y="50800"/>
                </a:lnTo>
                <a:lnTo>
                  <a:pt x="1296058" y="38100"/>
                </a:lnTo>
                <a:close/>
              </a:path>
              <a:path w="1732280" h="2171700">
                <a:moveTo>
                  <a:pt x="1145375" y="12700"/>
                </a:moveTo>
                <a:lnTo>
                  <a:pt x="586731" y="12700"/>
                </a:lnTo>
                <a:lnTo>
                  <a:pt x="484865" y="38100"/>
                </a:lnTo>
                <a:lnTo>
                  <a:pt x="1247239" y="38100"/>
                </a:lnTo>
                <a:lnTo>
                  <a:pt x="1145375" y="12700"/>
                </a:lnTo>
                <a:close/>
              </a:path>
              <a:path w="1732280" h="2171700">
                <a:moveTo>
                  <a:pt x="982011" y="0"/>
                </a:moveTo>
                <a:lnTo>
                  <a:pt x="750099" y="0"/>
                </a:lnTo>
                <a:lnTo>
                  <a:pt x="694234" y="12700"/>
                </a:lnTo>
                <a:lnTo>
                  <a:pt x="1037874" y="12700"/>
                </a:lnTo>
                <a:lnTo>
                  <a:pt x="982011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107319" y="5337922"/>
            <a:ext cx="157099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125" b="1">
                <a:solidFill>
                  <a:srgbClr val="0220B4"/>
                </a:solidFill>
                <a:latin typeface="Arial"/>
                <a:cs typeface="Arial"/>
              </a:rPr>
              <a:t>Ca</a:t>
            </a:r>
            <a:r>
              <a:rPr dirty="0" sz="2550" spc="-114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550" spc="-110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550" spc="-85" b="1">
                <a:solidFill>
                  <a:srgbClr val="0220B4"/>
                </a:solidFill>
                <a:latin typeface="Arial"/>
                <a:cs typeface="Arial"/>
              </a:rPr>
              <a:t>andra</a:t>
            </a:r>
            <a:endParaRPr sz="25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71612" y="72466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63681" y="528959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4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53979" y="5283880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4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1" y="1750889"/>
                </a:lnTo>
                <a:lnTo>
                  <a:pt x="2494730" y="1749696"/>
                </a:lnTo>
                <a:lnTo>
                  <a:pt x="2542342" y="1747373"/>
                </a:lnTo>
                <a:lnTo>
                  <a:pt x="2585758" y="1743543"/>
                </a:lnTo>
                <a:lnTo>
                  <a:pt x="2626165" y="1737830"/>
                </a:lnTo>
                <a:lnTo>
                  <a:pt x="2664754" y="1729856"/>
                </a:lnTo>
                <a:lnTo>
                  <a:pt x="2702713" y="1719246"/>
                </a:lnTo>
                <a:lnTo>
                  <a:pt x="2748770" y="1699121"/>
                </a:lnTo>
                <a:lnTo>
                  <a:pt x="2791531" y="1673649"/>
                </a:lnTo>
                <a:lnTo>
                  <a:pt x="2830587" y="1643238"/>
                </a:lnTo>
                <a:lnTo>
                  <a:pt x="2865525" y="1608299"/>
                </a:lnTo>
                <a:lnTo>
                  <a:pt x="2895936" y="1569244"/>
                </a:lnTo>
                <a:lnTo>
                  <a:pt x="2921409" y="1526483"/>
                </a:lnTo>
                <a:lnTo>
                  <a:pt x="2941533" y="1480426"/>
                </a:lnTo>
                <a:lnTo>
                  <a:pt x="2952141" y="1442473"/>
                </a:lnTo>
                <a:lnTo>
                  <a:pt x="2960118" y="1403888"/>
                </a:lnTo>
                <a:lnTo>
                  <a:pt x="2965836" y="1363483"/>
                </a:lnTo>
                <a:lnTo>
                  <a:pt x="2969651" y="1320433"/>
                </a:lnTo>
                <a:lnTo>
                  <a:pt x="2971974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4" y="478936"/>
                </a:lnTo>
                <a:lnTo>
                  <a:pt x="2969651" y="431323"/>
                </a:lnTo>
                <a:lnTo>
                  <a:pt x="2965801" y="387754"/>
                </a:lnTo>
                <a:lnTo>
                  <a:pt x="2960102" y="347457"/>
                </a:lnTo>
                <a:lnTo>
                  <a:pt x="2952139" y="308912"/>
                </a:lnTo>
                <a:lnTo>
                  <a:pt x="2941533" y="270965"/>
                </a:lnTo>
                <a:lnTo>
                  <a:pt x="2921409" y="224908"/>
                </a:lnTo>
                <a:lnTo>
                  <a:pt x="2895936" y="182147"/>
                </a:lnTo>
                <a:lnTo>
                  <a:pt x="2865525" y="143092"/>
                </a:lnTo>
                <a:lnTo>
                  <a:pt x="2830587" y="108153"/>
                </a:lnTo>
                <a:lnTo>
                  <a:pt x="2791531" y="77742"/>
                </a:lnTo>
                <a:lnTo>
                  <a:pt x="2748770" y="52269"/>
                </a:lnTo>
                <a:lnTo>
                  <a:pt x="2702713" y="32145"/>
                </a:lnTo>
                <a:lnTo>
                  <a:pt x="2664760" y="21535"/>
                </a:lnTo>
                <a:lnTo>
                  <a:pt x="2626211" y="13561"/>
                </a:lnTo>
                <a:lnTo>
                  <a:pt x="2585912" y="7848"/>
                </a:lnTo>
                <a:lnTo>
                  <a:pt x="2542707" y="4018"/>
                </a:lnTo>
                <a:lnTo>
                  <a:pt x="2495443" y="1695"/>
                </a:lnTo>
                <a:lnTo>
                  <a:pt x="2442964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144180" y="5672990"/>
            <a:ext cx="4088129" cy="17322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724150" marR="5080" indent="-10795">
              <a:lnSpc>
                <a:spcPct val="100000"/>
              </a:lnSpc>
              <a:spcBef>
                <a:spcPts val="114"/>
              </a:spcBef>
            </a:pPr>
            <a:r>
              <a:rPr dirty="0" sz="2950" spc="-305">
                <a:solidFill>
                  <a:srgbClr val="FFFFFF"/>
                </a:solidFill>
                <a:latin typeface="Arial"/>
                <a:cs typeface="Arial"/>
              </a:rPr>
              <a:t>cassandra  </a:t>
            </a:r>
            <a:r>
              <a:rPr dirty="0" sz="2950" spc="-235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950" spc="-20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-285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5"/>
              </a:spcBef>
            </a:pPr>
            <a:r>
              <a:rPr dirty="0" spc="-760"/>
              <a:t>introducing</a:t>
            </a:r>
            <a:r>
              <a:rPr dirty="0" spc="-1185"/>
              <a:t> </a:t>
            </a:r>
            <a:r>
              <a:rPr dirty="0" spc="-930"/>
              <a:t>persistence</a:t>
            </a:r>
          </a:p>
        </p:txBody>
      </p:sp>
      <p:sp>
        <p:nvSpPr>
          <p:cNvPr id="3" name="object 3"/>
          <p:cNvSpPr/>
          <p:nvPr/>
        </p:nvSpPr>
        <p:spPr>
          <a:xfrm>
            <a:off x="5332142" y="4142993"/>
            <a:ext cx="4225925" cy="4879975"/>
          </a:xfrm>
          <a:custGeom>
            <a:avLst/>
            <a:gdLst/>
            <a:ahLst/>
            <a:cxnLst/>
            <a:rect l="l" t="t" r="r" b="b"/>
            <a:pathLst>
              <a:path w="4225925" h="4879975">
                <a:moveTo>
                  <a:pt x="2112857" y="0"/>
                </a:moveTo>
                <a:lnTo>
                  <a:pt x="0" y="1219858"/>
                </a:lnTo>
                <a:lnTo>
                  <a:pt x="0" y="3659574"/>
                </a:lnTo>
                <a:lnTo>
                  <a:pt x="2112857" y="4879432"/>
                </a:lnTo>
                <a:lnTo>
                  <a:pt x="4225714" y="3659574"/>
                </a:lnTo>
                <a:lnTo>
                  <a:pt x="4225714" y="1219858"/>
                </a:lnTo>
                <a:lnTo>
                  <a:pt x="211285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0" y="841545"/>
                </a:lnTo>
                <a:lnTo>
                  <a:pt x="0" y="2524645"/>
                </a:lnTo>
                <a:lnTo>
                  <a:pt x="1457599" y="3366190"/>
                </a:lnTo>
                <a:lnTo>
                  <a:pt x="2915199" y="2524645"/>
                </a:lnTo>
                <a:lnTo>
                  <a:pt x="2915199" y="841545"/>
                </a:lnTo>
                <a:lnTo>
                  <a:pt x="145759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400" y="4899615"/>
            <a:ext cx="2915285" cy="3366770"/>
          </a:xfrm>
          <a:custGeom>
            <a:avLst/>
            <a:gdLst/>
            <a:ahLst/>
            <a:cxnLst/>
            <a:rect l="l" t="t" r="r" b="b"/>
            <a:pathLst>
              <a:path w="2915284" h="3366770">
                <a:moveTo>
                  <a:pt x="1457599" y="0"/>
                </a:moveTo>
                <a:lnTo>
                  <a:pt x="2915199" y="841545"/>
                </a:lnTo>
                <a:lnTo>
                  <a:pt x="2915199" y="2524645"/>
                </a:lnTo>
                <a:lnTo>
                  <a:pt x="1457599" y="3366190"/>
                </a:lnTo>
                <a:lnTo>
                  <a:pt x="0" y="2524645"/>
                </a:lnTo>
                <a:lnTo>
                  <a:pt x="0" y="841545"/>
                </a:lnTo>
                <a:lnTo>
                  <a:pt x="1457599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7037" y="4361382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59E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9175" y="4873444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4" y="124"/>
                </a:lnTo>
                <a:lnTo>
                  <a:pt x="86191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80" y="431625"/>
                </a:lnTo>
                <a:lnTo>
                  <a:pt x="131689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E277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8149" y="6113940"/>
            <a:ext cx="858519" cy="505459"/>
          </a:xfrm>
          <a:custGeom>
            <a:avLst/>
            <a:gdLst/>
            <a:ahLst/>
            <a:cxnLst/>
            <a:rect l="l" t="t" r="r" b="b"/>
            <a:pathLst>
              <a:path w="858520" h="505459">
                <a:moveTo>
                  <a:pt x="668838" y="0"/>
                </a:moveTo>
                <a:lnTo>
                  <a:pt x="190119" y="0"/>
                </a:lnTo>
                <a:lnTo>
                  <a:pt x="153498" y="144"/>
                </a:lnTo>
                <a:lnTo>
                  <a:pt x="100281" y="3913"/>
                </a:lnTo>
                <a:lnTo>
                  <a:pt x="55553" y="20457"/>
                </a:lnTo>
                <a:lnTo>
                  <a:pt x="20458" y="55549"/>
                </a:lnTo>
                <a:lnTo>
                  <a:pt x="3912" y="100277"/>
                </a:lnTo>
                <a:lnTo>
                  <a:pt x="143" y="153498"/>
                </a:lnTo>
                <a:lnTo>
                  <a:pt x="0" y="189282"/>
                </a:lnTo>
                <a:lnTo>
                  <a:pt x="3" y="316116"/>
                </a:lnTo>
                <a:lnTo>
                  <a:pt x="1171" y="381031"/>
                </a:lnTo>
                <a:lnTo>
                  <a:pt x="9277" y="427201"/>
                </a:lnTo>
                <a:lnTo>
                  <a:pt x="36095" y="469297"/>
                </a:lnTo>
                <a:lnTo>
                  <a:pt x="78196" y="496110"/>
                </a:lnTo>
                <a:lnTo>
                  <a:pt x="124362" y="504228"/>
                </a:lnTo>
                <a:lnTo>
                  <a:pt x="189282" y="505387"/>
                </a:lnTo>
                <a:lnTo>
                  <a:pt x="668000" y="505387"/>
                </a:lnTo>
                <a:lnTo>
                  <a:pt x="733654" y="504228"/>
                </a:lnTo>
                <a:lnTo>
                  <a:pt x="779934" y="496110"/>
                </a:lnTo>
                <a:lnTo>
                  <a:pt x="822026" y="469297"/>
                </a:lnTo>
                <a:lnTo>
                  <a:pt x="848843" y="427201"/>
                </a:lnTo>
                <a:lnTo>
                  <a:pt x="856964" y="380925"/>
                </a:lnTo>
                <a:lnTo>
                  <a:pt x="858120" y="316116"/>
                </a:lnTo>
                <a:lnTo>
                  <a:pt x="858117" y="189282"/>
                </a:lnTo>
                <a:lnTo>
                  <a:pt x="856948" y="124361"/>
                </a:lnTo>
                <a:lnTo>
                  <a:pt x="848843" y="78186"/>
                </a:lnTo>
                <a:lnTo>
                  <a:pt x="822026" y="36094"/>
                </a:lnTo>
                <a:lnTo>
                  <a:pt x="779934" y="9277"/>
                </a:lnTo>
                <a:lnTo>
                  <a:pt x="733759" y="1159"/>
                </a:lnTo>
                <a:lnTo>
                  <a:pt x="66883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3383" y="5857551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70"/>
                </a:lnTo>
                <a:lnTo>
                  <a:pt x="47693" y="17612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12"/>
                </a:lnTo>
                <a:lnTo>
                  <a:pt x="652163" y="3370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383" y="6440728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82"/>
                </a:lnTo>
                <a:lnTo>
                  <a:pt x="47693" y="417385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31" y="434991"/>
                </a:lnTo>
                <a:lnTo>
                  <a:pt x="631333" y="433994"/>
                </a:lnTo>
                <a:lnTo>
                  <a:pt x="671163" y="427013"/>
                </a:lnTo>
                <a:lnTo>
                  <a:pt x="707399" y="403927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56157" y="619218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77892"/>
                </a:moveTo>
                <a:lnTo>
                  <a:pt x="325560" y="4607"/>
                </a:lnTo>
                <a:lnTo>
                  <a:pt x="34601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62429" y="6110975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56162" y="6463195"/>
            <a:ext cx="346075" cy="78105"/>
          </a:xfrm>
          <a:custGeom>
            <a:avLst/>
            <a:gdLst/>
            <a:ahLst/>
            <a:cxnLst/>
            <a:rect l="l" t="t" r="r" b="b"/>
            <a:pathLst>
              <a:path w="346075" h="78104">
                <a:moveTo>
                  <a:pt x="0" y="0"/>
                </a:moveTo>
                <a:lnTo>
                  <a:pt x="325550" y="73285"/>
                </a:lnTo>
                <a:lnTo>
                  <a:pt x="346010" y="778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2422" y="6450677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4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2994" y="7119108"/>
            <a:ext cx="858519" cy="543560"/>
          </a:xfrm>
          <a:custGeom>
            <a:avLst/>
            <a:gdLst/>
            <a:ahLst/>
            <a:cxnLst/>
            <a:rect l="l" t="t" r="r" b="b"/>
            <a:pathLst>
              <a:path w="858520" h="543559">
                <a:moveTo>
                  <a:pt x="0" y="0"/>
                </a:moveTo>
                <a:lnTo>
                  <a:pt x="858518" y="0"/>
                </a:lnTo>
                <a:lnTo>
                  <a:pt x="858518" y="543145"/>
                </a:lnTo>
                <a:lnTo>
                  <a:pt x="0" y="5431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006" y="7087696"/>
            <a:ext cx="960659" cy="64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1362" y="7119108"/>
            <a:ext cx="855980" cy="541655"/>
          </a:xfrm>
          <a:custGeom>
            <a:avLst/>
            <a:gdLst/>
            <a:ahLst/>
            <a:cxnLst/>
            <a:rect l="l" t="t" r="r" b="b"/>
            <a:pathLst>
              <a:path w="855979" h="541654">
                <a:moveTo>
                  <a:pt x="0" y="3926"/>
                </a:moveTo>
                <a:lnTo>
                  <a:pt x="0" y="539041"/>
                </a:lnTo>
                <a:lnTo>
                  <a:pt x="2052" y="541093"/>
                </a:lnTo>
                <a:lnTo>
                  <a:pt x="853890" y="541093"/>
                </a:lnTo>
                <a:lnTo>
                  <a:pt x="855952" y="539041"/>
                </a:lnTo>
                <a:lnTo>
                  <a:pt x="855952" y="332482"/>
                </a:lnTo>
                <a:lnTo>
                  <a:pt x="425358" y="332482"/>
                </a:lnTo>
                <a:lnTo>
                  <a:pt x="422803" y="331508"/>
                </a:lnTo>
                <a:lnTo>
                  <a:pt x="420521" y="329906"/>
                </a:lnTo>
                <a:lnTo>
                  <a:pt x="0" y="3926"/>
                </a:lnTo>
                <a:close/>
              </a:path>
              <a:path w="855979" h="541654">
                <a:moveTo>
                  <a:pt x="855952" y="3926"/>
                </a:moveTo>
                <a:lnTo>
                  <a:pt x="432876" y="331790"/>
                </a:lnTo>
                <a:lnTo>
                  <a:pt x="430374" y="332482"/>
                </a:lnTo>
                <a:lnTo>
                  <a:pt x="855952" y="332482"/>
                </a:lnTo>
                <a:lnTo>
                  <a:pt x="855952" y="3926"/>
                </a:lnTo>
                <a:close/>
              </a:path>
              <a:path w="855979" h="541654">
                <a:moveTo>
                  <a:pt x="826477" y="0"/>
                </a:moveTo>
                <a:lnTo>
                  <a:pt x="29465" y="0"/>
                </a:lnTo>
                <a:lnTo>
                  <a:pt x="428081" y="305938"/>
                </a:lnTo>
                <a:lnTo>
                  <a:pt x="826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612" y="5422559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10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00A8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19227" y="2905842"/>
            <a:ext cx="1732280" cy="2171700"/>
          </a:xfrm>
          <a:custGeom>
            <a:avLst/>
            <a:gdLst/>
            <a:ahLst/>
            <a:cxnLst/>
            <a:rect l="l" t="t" r="r" b="b"/>
            <a:pathLst>
              <a:path w="1732280" h="2171700">
                <a:moveTo>
                  <a:pt x="1074567" y="2159000"/>
                </a:moveTo>
                <a:lnTo>
                  <a:pt x="662254" y="2159000"/>
                </a:lnTo>
                <a:lnTo>
                  <a:pt x="712241" y="2171700"/>
                </a:lnTo>
                <a:lnTo>
                  <a:pt x="1024683" y="2171700"/>
                </a:lnTo>
                <a:lnTo>
                  <a:pt x="1074567" y="2159000"/>
                </a:lnTo>
                <a:close/>
              </a:path>
              <a:path w="1732280" h="2171700">
                <a:moveTo>
                  <a:pt x="34637" y="1435100"/>
                </a:moveTo>
                <a:lnTo>
                  <a:pt x="618" y="1435100"/>
                </a:lnTo>
                <a:lnTo>
                  <a:pt x="0" y="1447800"/>
                </a:lnTo>
                <a:lnTo>
                  <a:pt x="0" y="1689100"/>
                </a:lnTo>
                <a:lnTo>
                  <a:pt x="3207" y="1727200"/>
                </a:lnTo>
                <a:lnTo>
                  <a:pt x="12830" y="1778000"/>
                </a:lnTo>
                <a:lnTo>
                  <a:pt x="28868" y="1816100"/>
                </a:lnTo>
                <a:lnTo>
                  <a:pt x="51321" y="1854200"/>
                </a:lnTo>
                <a:lnTo>
                  <a:pt x="80189" y="1892300"/>
                </a:lnTo>
                <a:lnTo>
                  <a:pt x="115472" y="1917700"/>
                </a:lnTo>
                <a:lnTo>
                  <a:pt x="157171" y="1955800"/>
                </a:lnTo>
                <a:lnTo>
                  <a:pt x="205285" y="1993900"/>
                </a:lnTo>
                <a:lnTo>
                  <a:pt x="259814" y="2032000"/>
                </a:lnTo>
                <a:lnTo>
                  <a:pt x="300312" y="2044700"/>
                </a:lnTo>
                <a:lnTo>
                  <a:pt x="341865" y="2070100"/>
                </a:lnTo>
                <a:lnTo>
                  <a:pt x="384472" y="2082800"/>
                </a:lnTo>
                <a:lnTo>
                  <a:pt x="428133" y="2108200"/>
                </a:lnTo>
                <a:lnTo>
                  <a:pt x="472849" y="2120900"/>
                </a:lnTo>
                <a:lnTo>
                  <a:pt x="613322" y="2159000"/>
                </a:lnTo>
                <a:lnTo>
                  <a:pt x="1123367" y="2159000"/>
                </a:lnTo>
                <a:lnTo>
                  <a:pt x="1263267" y="2120900"/>
                </a:lnTo>
                <a:lnTo>
                  <a:pt x="1307733" y="2108200"/>
                </a:lnTo>
                <a:lnTo>
                  <a:pt x="1351116" y="2082800"/>
                </a:lnTo>
                <a:lnTo>
                  <a:pt x="1393414" y="2070100"/>
                </a:lnTo>
                <a:lnTo>
                  <a:pt x="1434629" y="2044700"/>
                </a:lnTo>
                <a:lnTo>
                  <a:pt x="1474761" y="2032000"/>
                </a:lnTo>
                <a:lnTo>
                  <a:pt x="1528772" y="1993900"/>
                </a:lnTo>
                <a:lnTo>
                  <a:pt x="1576429" y="1955800"/>
                </a:lnTo>
                <a:lnTo>
                  <a:pt x="1617731" y="1917700"/>
                </a:lnTo>
                <a:lnTo>
                  <a:pt x="1652678" y="1892300"/>
                </a:lnTo>
                <a:lnTo>
                  <a:pt x="1681272" y="1854200"/>
                </a:lnTo>
                <a:lnTo>
                  <a:pt x="1703511" y="1816100"/>
                </a:lnTo>
                <a:lnTo>
                  <a:pt x="1719396" y="1778000"/>
                </a:lnTo>
                <a:lnTo>
                  <a:pt x="1726544" y="1739900"/>
                </a:lnTo>
                <a:lnTo>
                  <a:pt x="761922" y="1739900"/>
                </a:lnTo>
                <a:lnTo>
                  <a:pt x="711389" y="1727200"/>
                </a:lnTo>
                <a:lnTo>
                  <a:pt x="661879" y="1727200"/>
                </a:lnTo>
                <a:lnTo>
                  <a:pt x="613391" y="1714500"/>
                </a:lnTo>
                <a:lnTo>
                  <a:pt x="565927" y="1714500"/>
                </a:lnTo>
                <a:lnTo>
                  <a:pt x="429670" y="1676400"/>
                </a:lnTo>
                <a:lnTo>
                  <a:pt x="343947" y="1651000"/>
                </a:lnTo>
                <a:lnTo>
                  <a:pt x="288774" y="1625600"/>
                </a:lnTo>
                <a:lnTo>
                  <a:pt x="238318" y="1612900"/>
                </a:lnTo>
                <a:lnTo>
                  <a:pt x="192579" y="1587500"/>
                </a:lnTo>
                <a:lnTo>
                  <a:pt x="151558" y="1562100"/>
                </a:lnTo>
                <a:lnTo>
                  <a:pt x="115253" y="1536700"/>
                </a:lnTo>
                <a:lnTo>
                  <a:pt x="83665" y="1498600"/>
                </a:lnTo>
                <a:lnTo>
                  <a:pt x="56793" y="1473200"/>
                </a:lnTo>
                <a:lnTo>
                  <a:pt x="34637" y="1435100"/>
                </a:lnTo>
                <a:close/>
              </a:path>
              <a:path w="1732280" h="2171700">
                <a:moveTo>
                  <a:pt x="1729940" y="1422400"/>
                </a:moveTo>
                <a:lnTo>
                  <a:pt x="1712623" y="1422400"/>
                </a:lnTo>
                <a:lnTo>
                  <a:pt x="1697466" y="1435100"/>
                </a:lnTo>
                <a:lnTo>
                  <a:pt x="1675313" y="1473200"/>
                </a:lnTo>
                <a:lnTo>
                  <a:pt x="1648443" y="1498600"/>
                </a:lnTo>
                <a:lnTo>
                  <a:pt x="1616855" y="1536700"/>
                </a:lnTo>
                <a:lnTo>
                  <a:pt x="1580550" y="1562100"/>
                </a:lnTo>
                <a:lnTo>
                  <a:pt x="1539527" y="1587500"/>
                </a:lnTo>
                <a:lnTo>
                  <a:pt x="1493787" y="1612900"/>
                </a:lnTo>
                <a:lnTo>
                  <a:pt x="1443330" y="1625600"/>
                </a:lnTo>
                <a:lnTo>
                  <a:pt x="1388156" y="1651000"/>
                </a:lnTo>
                <a:lnTo>
                  <a:pt x="1302433" y="1676400"/>
                </a:lnTo>
                <a:lnTo>
                  <a:pt x="1166177" y="1714500"/>
                </a:lnTo>
                <a:lnTo>
                  <a:pt x="1118714" y="1714500"/>
                </a:lnTo>
                <a:lnTo>
                  <a:pt x="1070227" y="1727200"/>
                </a:lnTo>
                <a:lnTo>
                  <a:pt x="1020718" y="1727200"/>
                </a:lnTo>
                <a:lnTo>
                  <a:pt x="970187" y="1739900"/>
                </a:lnTo>
                <a:lnTo>
                  <a:pt x="1726544" y="1739900"/>
                </a:lnTo>
                <a:lnTo>
                  <a:pt x="1728927" y="1727200"/>
                </a:lnTo>
                <a:lnTo>
                  <a:pt x="1732104" y="1689100"/>
                </a:lnTo>
                <a:lnTo>
                  <a:pt x="1732104" y="1447800"/>
                </a:lnTo>
                <a:lnTo>
                  <a:pt x="1729940" y="1422400"/>
                </a:lnTo>
                <a:close/>
              </a:path>
              <a:path w="1732280" h="2171700">
                <a:moveTo>
                  <a:pt x="985170" y="1485900"/>
                </a:moveTo>
                <a:lnTo>
                  <a:pt x="751816" y="1485900"/>
                </a:lnTo>
                <a:lnTo>
                  <a:pt x="809450" y="1498600"/>
                </a:lnTo>
                <a:lnTo>
                  <a:pt x="927588" y="1498600"/>
                </a:lnTo>
                <a:lnTo>
                  <a:pt x="985170" y="1485900"/>
                </a:lnTo>
                <a:close/>
              </a:path>
              <a:path w="1732280" h="2171700">
                <a:moveTo>
                  <a:pt x="1200719" y="1460500"/>
                </a:moveTo>
                <a:lnTo>
                  <a:pt x="535712" y="1460500"/>
                </a:lnTo>
                <a:lnTo>
                  <a:pt x="640877" y="1485900"/>
                </a:lnTo>
                <a:lnTo>
                  <a:pt x="1095901" y="1485900"/>
                </a:lnTo>
                <a:lnTo>
                  <a:pt x="1200719" y="1460500"/>
                </a:lnTo>
                <a:close/>
              </a:path>
              <a:path w="1732280" h="2171700">
                <a:moveTo>
                  <a:pt x="19480" y="787400"/>
                </a:moveTo>
                <a:lnTo>
                  <a:pt x="2163" y="787400"/>
                </a:lnTo>
                <a:lnTo>
                  <a:pt x="0" y="812800"/>
                </a:lnTo>
                <a:lnTo>
                  <a:pt x="0" y="1104900"/>
                </a:lnTo>
                <a:lnTo>
                  <a:pt x="3982" y="1143000"/>
                </a:lnTo>
                <a:lnTo>
                  <a:pt x="15928" y="1181100"/>
                </a:lnTo>
                <a:lnTo>
                  <a:pt x="35838" y="1219200"/>
                </a:lnTo>
                <a:lnTo>
                  <a:pt x="63714" y="1257300"/>
                </a:lnTo>
                <a:lnTo>
                  <a:pt x="99553" y="1282700"/>
                </a:lnTo>
                <a:lnTo>
                  <a:pt x="143358" y="1320800"/>
                </a:lnTo>
                <a:lnTo>
                  <a:pt x="195127" y="1346200"/>
                </a:lnTo>
                <a:lnTo>
                  <a:pt x="254861" y="1384300"/>
                </a:lnTo>
                <a:lnTo>
                  <a:pt x="298060" y="1397000"/>
                </a:lnTo>
                <a:lnTo>
                  <a:pt x="342704" y="1422400"/>
                </a:lnTo>
                <a:lnTo>
                  <a:pt x="388791" y="1435100"/>
                </a:lnTo>
                <a:lnTo>
                  <a:pt x="485295" y="1460500"/>
                </a:lnTo>
                <a:lnTo>
                  <a:pt x="1250912" y="1460500"/>
                </a:lnTo>
                <a:lnTo>
                  <a:pt x="1346865" y="1435100"/>
                </a:lnTo>
                <a:lnTo>
                  <a:pt x="1392625" y="1422400"/>
                </a:lnTo>
                <a:lnTo>
                  <a:pt x="1436908" y="1397000"/>
                </a:lnTo>
                <a:lnTo>
                  <a:pt x="1479714" y="1384300"/>
                </a:lnTo>
                <a:lnTo>
                  <a:pt x="1538870" y="1346200"/>
                </a:lnTo>
                <a:lnTo>
                  <a:pt x="1590137" y="1320800"/>
                </a:lnTo>
                <a:lnTo>
                  <a:pt x="1633517" y="1282700"/>
                </a:lnTo>
                <a:lnTo>
                  <a:pt x="1669009" y="1257300"/>
                </a:lnTo>
                <a:lnTo>
                  <a:pt x="1696613" y="1219200"/>
                </a:lnTo>
                <a:lnTo>
                  <a:pt x="1716330" y="1181100"/>
                </a:lnTo>
                <a:lnTo>
                  <a:pt x="1728161" y="1143000"/>
                </a:lnTo>
                <a:lnTo>
                  <a:pt x="1732104" y="1104900"/>
                </a:lnTo>
                <a:lnTo>
                  <a:pt x="1732104" y="1066800"/>
                </a:lnTo>
                <a:lnTo>
                  <a:pt x="711206" y="1066800"/>
                </a:lnTo>
                <a:lnTo>
                  <a:pt x="661553" y="1054100"/>
                </a:lnTo>
                <a:lnTo>
                  <a:pt x="565193" y="1054100"/>
                </a:lnTo>
                <a:lnTo>
                  <a:pt x="428013" y="1016000"/>
                </a:lnTo>
                <a:lnTo>
                  <a:pt x="384249" y="1016000"/>
                </a:lnTo>
                <a:lnTo>
                  <a:pt x="341466" y="1003300"/>
                </a:lnTo>
                <a:lnTo>
                  <a:pt x="278242" y="977900"/>
                </a:lnTo>
                <a:lnTo>
                  <a:pt x="221481" y="952500"/>
                </a:lnTo>
                <a:lnTo>
                  <a:pt x="171184" y="927100"/>
                </a:lnTo>
                <a:lnTo>
                  <a:pt x="127351" y="901700"/>
                </a:lnTo>
                <a:lnTo>
                  <a:pt x="89982" y="876300"/>
                </a:lnTo>
                <a:lnTo>
                  <a:pt x="59077" y="838200"/>
                </a:lnTo>
                <a:lnTo>
                  <a:pt x="34637" y="812800"/>
                </a:lnTo>
                <a:lnTo>
                  <a:pt x="19480" y="787400"/>
                </a:lnTo>
                <a:close/>
              </a:path>
              <a:path w="1732280" h="2171700">
                <a:moveTo>
                  <a:pt x="21029" y="1422400"/>
                </a:moveTo>
                <a:lnTo>
                  <a:pt x="5565" y="1422400"/>
                </a:lnTo>
                <a:lnTo>
                  <a:pt x="2473" y="1435100"/>
                </a:lnTo>
                <a:lnTo>
                  <a:pt x="27524" y="1435100"/>
                </a:lnTo>
                <a:lnTo>
                  <a:pt x="21029" y="1422400"/>
                </a:lnTo>
                <a:close/>
              </a:path>
              <a:path w="1732280" h="2171700">
                <a:moveTo>
                  <a:pt x="1719735" y="787400"/>
                </a:moveTo>
                <a:lnTo>
                  <a:pt x="1711695" y="800100"/>
                </a:lnTo>
                <a:lnTo>
                  <a:pt x="1702419" y="812800"/>
                </a:lnTo>
                <a:lnTo>
                  <a:pt x="1676662" y="838200"/>
                </a:lnTo>
                <a:lnTo>
                  <a:pt x="1644645" y="876300"/>
                </a:lnTo>
                <a:lnTo>
                  <a:pt x="1606366" y="901700"/>
                </a:lnTo>
                <a:lnTo>
                  <a:pt x="1561827" y="927100"/>
                </a:lnTo>
                <a:lnTo>
                  <a:pt x="1511025" y="952500"/>
                </a:lnTo>
                <a:lnTo>
                  <a:pt x="1453963" y="977900"/>
                </a:lnTo>
                <a:lnTo>
                  <a:pt x="1390638" y="1003300"/>
                </a:lnTo>
                <a:lnTo>
                  <a:pt x="1347855" y="1016000"/>
                </a:lnTo>
                <a:lnTo>
                  <a:pt x="1304090" y="1016000"/>
                </a:lnTo>
                <a:lnTo>
                  <a:pt x="1166912" y="1054100"/>
                </a:lnTo>
                <a:lnTo>
                  <a:pt x="1070553" y="1054100"/>
                </a:lnTo>
                <a:lnTo>
                  <a:pt x="1020901" y="1066800"/>
                </a:lnTo>
                <a:lnTo>
                  <a:pt x="1732104" y="1066800"/>
                </a:lnTo>
                <a:lnTo>
                  <a:pt x="1732104" y="812800"/>
                </a:lnTo>
                <a:lnTo>
                  <a:pt x="1726538" y="800100"/>
                </a:lnTo>
                <a:lnTo>
                  <a:pt x="1719735" y="787400"/>
                </a:lnTo>
                <a:close/>
              </a:path>
              <a:path w="1732280" h="2171700">
                <a:moveTo>
                  <a:pt x="924738" y="825500"/>
                </a:moveTo>
                <a:lnTo>
                  <a:pt x="807373" y="825500"/>
                </a:lnTo>
                <a:lnTo>
                  <a:pt x="866057" y="838200"/>
                </a:lnTo>
                <a:lnTo>
                  <a:pt x="924738" y="825500"/>
                </a:lnTo>
                <a:close/>
              </a:path>
              <a:path w="1732280" h="2171700">
                <a:moveTo>
                  <a:pt x="1145375" y="812800"/>
                </a:moveTo>
                <a:lnTo>
                  <a:pt x="586731" y="812800"/>
                </a:lnTo>
                <a:lnTo>
                  <a:pt x="639778" y="825500"/>
                </a:lnTo>
                <a:lnTo>
                  <a:pt x="1092329" y="825500"/>
                </a:lnTo>
                <a:lnTo>
                  <a:pt x="1145375" y="812800"/>
                </a:lnTo>
                <a:close/>
              </a:path>
              <a:path w="1732280" h="2171700">
                <a:moveTo>
                  <a:pt x="1296058" y="38100"/>
                </a:moveTo>
                <a:lnTo>
                  <a:pt x="436046" y="38100"/>
                </a:lnTo>
                <a:lnTo>
                  <a:pt x="388636" y="50800"/>
                </a:lnTo>
                <a:lnTo>
                  <a:pt x="298043" y="76200"/>
                </a:lnTo>
                <a:lnTo>
                  <a:pt x="254861" y="101600"/>
                </a:lnTo>
                <a:lnTo>
                  <a:pt x="195127" y="127000"/>
                </a:lnTo>
                <a:lnTo>
                  <a:pt x="143358" y="152400"/>
                </a:lnTo>
                <a:lnTo>
                  <a:pt x="99553" y="177800"/>
                </a:lnTo>
                <a:lnTo>
                  <a:pt x="63714" y="203200"/>
                </a:lnTo>
                <a:lnTo>
                  <a:pt x="15928" y="266700"/>
                </a:lnTo>
                <a:lnTo>
                  <a:pt x="0" y="330200"/>
                </a:lnTo>
                <a:lnTo>
                  <a:pt x="0" y="482600"/>
                </a:lnTo>
                <a:lnTo>
                  <a:pt x="3982" y="520700"/>
                </a:lnTo>
                <a:lnTo>
                  <a:pt x="15928" y="558800"/>
                </a:lnTo>
                <a:lnTo>
                  <a:pt x="35838" y="584200"/>
                </a:lnTo>
                <a:lnTo>
                  <a:pt x="63714" y="622300"/>
                </a:lnTo>
                <a:lnTo>
                  <a:pt x="99553" y="647700"/>
                </a:lnTo>
                <a:lnTo>
                  <a:pt x="143358" y="673100"/>
                </a:lnTo>
                <a:lnTo>
                  <a:pt x="195127" y="698500"/>
                </a:lnTo>
                <a:lnTo>
                  <a:pt x="254861" y="736600"/>
                </a:lnTo>
                <a:lnTo>
                  <a:pt x="342635" y="762000"/>
                </a:lnTo>
                <a:lnTo>
                  <a:pt x="436046" y="787400"/>
                </a:lnTo>
                <a:lnTo>
                  <a:pt x="535093" y="812800"/>
                </a:lnTo>
                <a:lnTo>
                  <a:pt x="1197011" y="812800"/>
                </a:lnTo>
                <a:lnTo>
                  <a:pt x="1296058" y="787400"/>
                </a:lnTo>
                <a:lnTo>
                  <a:pt x="1389469" y="762000"/>
                </a:lnTo>
                <a:lnTo>
                  <a:pt x="1477242" y="736600"/>
                </a:lnTo>
                <a:lnTo>
                  <a:pt x="1536977" y="698500"/>
                </a:lnTo>
                <a:lnTo>
                  <a:pt x="1588746" y="673100"/>
                </a:lnTo>
                <a:lnTo>
                  <a:pt x="1632550" y="647700"/>
                </a:lnTo>
                <a:lnTo>
                  <a:pt x="1668390" y="622300"/>
                </a:lnTo>
                <a:lnTo>
                  <a:pt x="1696265" y="584200"/>
                </a:lnTo>
                <a:lnTo>
                  <a:pt x="1716175" y="558800"/>
                </a:lnTo>
                <a:lnTo>
                  <a:pt x="1728122" y="520700"/>
                </a:lnTo>
                <a:lnTo>
                  <a:pt x="1732104" y="482600"/>
                </a:lnTo>
                <a:lnTo>
                  <a:pt x="1732104" y="330200"/>
                </a:lnTo>
                <a:lnTo>
                  <a:pt x="1728122" y="292100"/>
                </a:lnTo>
                <a:lnTo>
                  <a:pt x="1696265" y="228600"/>
                </a:lnTo>
                <a:lnTo>
                  <a:pt x="1632550" y="177800"/>
                </a:lnTo>
                <a:lnTo>
                  <a:pt x="1588746" y="152400"/>
                </a:lnTo>
                <a:lnTo>
                  <a:pt x="1536977" y="127000"/>
                </a:lnTo>
                <a:lnTo>
                  <a:pt x="1477242" y="101600"/>
                </a:lnTo>
                <a:lnTo>
                  <a:pt x="1434060" y="76200"/>
                </a:lnTo>
                <a:lnTo>
                  <a:pt x="1343468" y="50800"/>
                </a:lnTo>
                <a:lnTo>
                  <a:pt x="1296058" y="38100"/>
                </a:lnTo>
                <a:close/>
              </a:path>
              <a:path w="1732280" h="2171700">
                <a:moveTo>
                  <a:pt x="1145375" y="12700"/>
                </a:moveTo>
                <a:lnTo>
                  <a:pt x="586731" y="12700"/>
                </a:lnTo>
                <a:lnTo>
                  <a:pt x="484865" y="38100"/>
                </a:lnTo>
                <a:lnTo>
                  <a:pt x="1247239" y="38100"/>
                </a:lnTo>
                <a:lnTo>
                  <a:pt x="1145375" y="12700"/>
                </a:lnTo>
                <a:close/>
              </a:path>
              <a:path w="1732280" h="2171700">
                <a:moveTo>
                  <a:pt x="982011" y="0"/>
                </a:moveTo>
                <a:lnTo>
                  <a:pt x="750099" y="0"/>
                </a:lnTo>
                <a:lnTo>
                  <a:pt x="694234" y="12700"/>
                </a:lnTo>
                <a:lnTo>
                  <a:pt x="1037874" y="12700"/>
                </a:lnTo>
                <a:lnTo>
                  <a:pt x="982011" y="0"/>
                </a:lnTo>
                <a:close/>
              </a:path>
            </a:pathLst>
          </a:custGeom>
          <a:solidFill>
            <a:srgbClr val="9392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107319" y="5337922"/>
            <a:ext cx="157099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125" b="1">
                <a:solidFill>
                  <a:srgbClr val="0220B4"/>
                </a:solidFill>
                <a:latin typeface="Arial"/>
                <a:cs typeface="Arial"/>
              </a:rPr>
              <a:t>Ca</a:t>
            </a:r>
            <a:r>
              <a:rPr dirty="0" sz="2550" spc="-114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550" spc="-110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550" spc="-85" b="1">
                <a:solidFill>
                  <a:srgbClr val="0220B4"/>
                </a:solidFill>
                <a:latin typeface="Arial"/>
                <a:cs typeface="Arial"/>
              </a:rPr>
              <a:t>andra</a:t>
            </a:r>
            <a:endParaRPr sz="25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7588" y="6452354"/>
            <a:ext cx="2576195" cy="1517650"/>
          </a:xfrm>
          <a:custGeom>
            <a:avLst/>
            <a:gdLst/>
            <a:ahLst/>
            <a:cxnLst/>
            <a:rect l="l" t="t" r="r" b="b"/>
            <a:pathLst>
              <a:path w="2576195" h="1517650">
                <a:moveTo>
                  <a:pt x="2007585" y="0"/>
                </a:moveTo>
                <a:lnTo>
                  <a:pt x="570603" y="0"/>
                </a:lnTo>
                <a:lnTo>
                  <a:pt x="447021" y="649"/>
                </a:lnTo>
                <a:lnTo>
                  <a:pt x="396580" y="2191"/>
                </a:lnTo>
                <a:lnTo>
                  <a:pt x="351657" y="5195"/>
                </a:lnTo>
                <a:lnTo>
                  <a:pt x="310714" y="10146"/>
                </a:lnTo>
                <a:lnTo>
                  <a:pt x="272215" y="17533"/>
                </a:lnTo>
                <a:lnTo>
                  <a:pt x="234623" y="27842"/>
                </a:lnTo>
                <a:lnTo>
                  <a:pt x="188347" y="48639"/>
                </a:lnTo>
                <a:lnTo>
                  <a:pt x="146038" y="75663"/>
                </a:lnTo>
                <a:lnTo>
                  <a:pt x="108261" y="108346"/>
                </a:lnTo>
                <a:lnTo>
                  <a:pt x="75579" y="146124"/>
                </a:lnTo>
                <a:lnTo>
                  <a:pt x="48558" y="188432"/>
                </a:lnTo>
                <a:lnTo>
                  <a:pt x="27760" y="234704"/>
                </a:lnTo>
                <a:lnTo>
                  <a:pt x="17450" y="272300"/>
                </a:lnTo>
                <a:lnTo>
                  <a:pt x="10058" y="310802"/>
                </a:lnTo>
                <a:lnTo>
                  <a:pt x="5100" y="351746"/>
                </a:lnTo>
                <a:lnTo>
                  <a:pt x="2110" y="396198"/>
                </a:lnTo>
                <a:lnTo>
                  <a:pt x="568" y="446189"/>
                </a:lnTo>
                <a:lnTo>
                  <a:pt x="0" y="503012"/>
                </a:lnTo>
                <a:lnTo>
                  <a:pt x="15" y="1014033"/>
                </a:lnTo>
                <a:lnTo>
                  <a:pt x="568" y="1069939"/>
                </a:lnTo>
                <a:lnTo>
                  <a:pt x="2110" y="1120380"/>
                </a:lnTo>
                <a:lnTo>
                  <a:pt x="5137" y="1165503"/>
                </a:lnTo>
                <a:lnTo>
                  <a:pt x="10076" y="1206306"/>
                </a:lnTo>
                <a:lnTo>
                  <a:pt x="17454" y="1244753"/>
                </a:lnTo>
                <a:lnTo>
                  <a:pt x="27760" y="1282337"/>
                </a:lnTo>
                <a:lnTo>
                  <a:pt x="48558" y="1328614"/>
                </a:lnTo>
                <a:lnTo>
                  <a:pt x="75579" y="1370925"/>
                </a:lnTo>
                <a:lnTo>
                  <a:pt x="108261" y="1408705"/>
                </a:lnTo>
                <a:lnTo>
                  <a:pt x="146038" y="1441389"/>
                </a:lnTo>
                <a:lnTo>
                  <a:pt x="188347" y="1468413"/>
                </a:lnTo>
                <a:lnTo>
                  <a:pt x="234623" y="1489211"/>
                </a:lnTo>
                <a:lnTo>
                  <a:pt x="272208" y="1499520"/>
                </a:lnTo>
                <a:lnTo>
                  <a:pt x="310655" y="1506906"/>
                </a:lnTo>
                <a:lnTo>
                  <a:pt x="351458" y="1511858"/>
                </a:lnTo>
                <a:lnTo>
                  <a:pt x="396109" y="1514861"/>
                </a:lnTo>
                <a:lnTo>
                  <a:pt x="446102" y="1516403"/>
                </a:lnTo>
                <a:lnTo>
                  <a:pt x="568079" y="1517053"/>
                </a:lnTo>
                <a:lnTo>
                  <a:pt x="2005061" y="1517053"/>
                </a:lnTo>
                <a:lnTo>
                  <a:pt x="2128643" y="1516403"/>
                </a:lnTo>
                <a:lnTo>
                  <a:pt x="2179084" y="1514861"/>
                </a:lnTo>
                <a:lnTo>
                  <a:pt x="2224007" y="1511858"/>
                </a:lnTo>
                <a:lnTo>
                  <a:pt x="2264950" y="1506906"/>
                </a:lnTo>
                <a:lnTo>
                  <a:pt x="2303449" y="1499520"/>
                </a:lnTo>
                <a:lnTo>
                  <a:pt x="2341041" y="1489211"/>
                </a:lnTo>
                <a:lnTo>
                  <a:pt x="2387318" y="1468413"/>
                </a:lnTo>
                <a:lnTo>
                  <a:pt x="2429629" y="1441389"/>
                </a:lnTo>
                <a:lnTo>
                  <a:pt x="2467409" y="1408705"/>
                </a:lnTo>
                <a:lnTo>
                  <a:pt x="2500093" y="1370925"/>
                </a:lnTo>
                <a:lnTo>
                  <a:pt x="2527116" y="1328614"/>
                </a:lnTo>
                <a:lnTo>
                  <a:pt x="2547914" y="1282337"/>
                </a:lnTo>
                <a:lnTo>
                  <a:pt x="2558224" y="1244746"/>
                </a:lnTo>
                <a:lnTo>
                  <a:pt x="2565617" y="1206247"/>
                </a:lnTo>
                <a:lnTo>
                  <a:pt x="2570574" y="1165304"/>
                </a:lnTo>
                <a:lnTo>
                  <a:pt x="2573564" y="1120851"/>
                </a:lnTo>
                <a:lnTo>
                  <a:pt x="2575107" y="1070859"/>
                </a:lnTo>
                <a:lnTo>
                  <a:pt x="2575675" y="1014033"/>
                </a:lnTo>
                <a:lnTo>
                  <a:pt x="2575659" y="503012"/>
                </a:lnTo>
                <a:lnTo>
                  <a:pt x="2575107" y="447113"/>
                </a:lnTo>
                <a:lnTo>
                  <a:pt x="2573564" y="396671"/>
                </a:lnTo>
                <a:lnTo>
                  <a:pt x="2570537" y="351547"/>
                </a:lnTo>
                <a:lnTo>
                  <a:pt x="2565598" y="310742"/>
                </a:lnTo>
                <a:lnTo>
                  <a:pt x="2558221" y="272293"/>
                </a:lnTo>
                <a:lnTo>
                  <a:pt x="2547914" y="234704"/>
                </a:lnTo>
                <a:lnTo>
                  <a:pt x="2527116" y="188432"/>
                </a:lnTo>
                <a:lnTo>
                  <a:pt x="2500093" y="146124"/>
                </a:lnTo>
                <a:lnTo>
                  <a:pt x="2467409" y="108346"/>
                </a:lnTo>
                <a:lnTo>
                  <a:pt x="2429629" y="75663"/>
                </a:lnTo>
                <a:lnTo>
                  <a:pt x="2387318" y="48639"/>
                </a:lnTo>
                <a:lnTo>
                  <a:pt x="2341041" y="27842"/>
                </a:lnTo>
                <a:lnTo>
                  <a:pt x="2303456" y="17533"/>
                </a:lnTo>
                <a:lnTo>
                  <a:pt x="2265009" y="10146"/>
                </a:lnTo>
                <a:lnTo>
                  <a:pt x="2224206" y="5195"/>
                </a:lnTo>
                <a:lnTo>
                  <a:pt x="2179555" y="2191"/>
                </a:lnTo>
                <a:lnTo>
                  <a:pt x="2129562" y="649"/>
                </a:lnTo>
                <a:lnTo>
                  <a:pt x="200758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71612" y="7246680"/>
            <a:ext cx="738505" cy="435609"/>
          </a:xfrm>
          <a:custGeom>
            <a:avLst/>
            <a:gdLst/>
            <a:ahLst/>
            <a:cxnLst/>
            <a:rect l="l" t="t" r="r" b="b"/>
            <a:pathLst>
              <a:path w="738504" h="435609">
                <a:moveTo>
                  <a:pt x="575553" y="0"/>
                </a:moveTo>
                <a:lnTo>
                  <a:pt x="163514" y="0"/>
                </a:lnTo>
                <a:lnTo>
                  <a:pt x="131992" y="124"/>
                </a:lnTo>
                <a:lnTo>
                  <a:pt x="86187" y="3366"/>
                </a:lnTo>
                <a:lnTo>
                  <a:pt x="47693" y="17607"/>
                </a:lnTo>
                <a:lnTo>
                  <a:pt x="17487" y="47813"/>
                </a:lnTo>
                <a:lnTo>
                  <a:pt x="3244" y="86307"/>
                </a:lnTo>
                <a:lnTo>
                  <a:pt x="0" y="131812"/>
                </a:lnTo>
                <a:lnTo>
                  <a:pt x="10" y="303179"/>
                </a:lnTo>
                <a:lnTo>
                  <a:pt x="3248" y="348695"/>
                </a:lnTo>
                <a:lnTo>
                  <a:pt x="17487" y="387178"/>
                </a:lnTo>
                <a:lnTo>
                  <a:pt x="47693" y="417384"/>
                </a:lnTo>
                <a:lnTo>
                  <a:pt x="86176" y="431625"/>
                </a:lnTo>
                <a:lnTo>
                  <a:pt x="131687" y="434867"/>
                </a:lnTo>
                <a:lnTo>
                  <a:pt x="162791" y="434991"/>
                </a:lnTo>
                <a:lnTo>
                  <a:pt x="574821" y="434991"/>
                </a:lnTo>
                <a:lnTo>
                  <a:pt x="631332" y="433994"/>
                </a:lnTo>
                <a:lnTo>
                  <a:pt x="671163" y="427013"/>
                </a:lnTo>
                <a:lnTo>
                  <a:pt x="707399" y="403923"/>
                </a:lnTo>
                <a:lnTo>
                  <a:pt x="730481" y="367695"/>
                </a:lnTo>
                <a:lnTo>
                  <a:pt x="737465" y="327864"/>
                </a:lnTo>
                <a:lnTo>
                  <a:pt x="738335" y="303179"/>
                </a:lnTo>
                <a:lnTo>
                  <a:pt x="738324" y="131812"/>
                </a:lnTo>
                <a:lnTo>
                  <a:pt x="735091" y="86296"/>
                </a:lnTo>
                <a:lnTo>
                  <a:pt x="720857" y="47813"/>
                </a:lnTo>
                <a:lnTo>
                  <a:pt x="690652" y="17607"/>
                </a:lnTo>
                <a:lnTo>
                  <a:pt x="652163" y="3366"/>
                </a:lnTo>
                <a:lnTo>
                  <a:pt x="606651" y="124"/>
                </a:lnTo>
                <a:lnTo>
                  <a:pt x="575553" y="0"/>
                </a:lnTo>
                <a:close/>
              </a:path>
            </a:pathLst>
          </a:custGeom>
          <a:solidFill>
            <a:srgbClr val="F3D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63681" y="5289591"/>
            <a:ext cx="2954655" cy="1740535"/>
          </a:xfrm>
          <a:custGeom>
            <a:avLst/>
            <a:gdLst/>
            <a:ahLst/>
            <a:cxnLst/>
            <a:rect l="l" t="t" r="r" b="b"/>
            <a:pathLst>
              <a:path w="2954654" h="1740534">
                <a:moveTo>
                  <a:pt x="2302621" y="0"/>
                </a:moveTo>
                <a:lnTo>
                  <a:pt x="654483" y="0"/>
                </a:lnTo>
                <a:lnTo>
                  <a:pt x="528398" y="499"/>
                </a:lnTo>
                <a:lnTo>
                  <a:pt x="475745" y="1684"/>
                </a:lnTo>
                <a:lnTo>
                  <a:pt x="428444" y="3992"/>
                </a:lnTo>
                <a:lnTo>
                  <a:pt x="385313" y="7796"/>
                </a:lnTo>
                <a:lnTo>
                  <a:pt x="345172" y="13473"/>
                </a:lnTo>
                <a:lnTo>
                  <a:pt x="306839" y="21394"/>
                </a:lnTo>
                <a:lnTo>
                  <a:pt x="269133" y="31936"/>
                </a:lnTo>
                <a:lnTo>
                  <a:pt x="223376" y="51929"/>
                </a:lnTo>
                <a:lnTo>
                  <a:pt x="180892" y="77235"/>
                </a:lnTo>
                <a:lnTo>
                  <a:pt x="142090" y="107447"/>
                </a:lnTo>
                <a:lnTo>
                  <a:pt x="107379" y="142157"/>
                </a:lnTo>
                <a:lnTo>
                  <a:pt x="77165" y="180957"/>
                </a:lnTo>
                <a:lnTo>
                  <a:pt x="51857" y="223439"/>
                </a:lnTo>
                <a:lnTo>
                  <a:pt x="31863" y="269195"/>
                </a:lnTo>
                <a:lnTo>
                  <a:pt x="21324" y="306901"/>
                </a:lnTo>
                <a:lnTo>
                  <a:pt x="13399" y="345235"/>
                </a:lnTo>
                <a:lnTo>
                  <a:pt x="7718" y="385378"/>
                </a:lnTo>
                <a:lnTo>
                  <a:pt x="3928" y="428147"/>
                </a:lnTo>
                <a:lnTo>
                  <a:pt x="1621" y="475104"/>
                </a:lnTo>
                <a:lnTo>
                  <a:pt x="436" y="527241"/>
                </a:lnTo>
                <a:lnTo>
                  <a:pt x="0" y="585706"/>
                </a:lnTo>
                <a:lnTo>
                  <a:pt x="14" y="1154261"/>
                </a:lnTo>
                <a:lnTo>
                  <a:pt x="436" y="1211502"/>
                </a:lnTo>
                <a:lnTo>
                  <a:pt x="1621" y="1264155"/>
                </a:lnTo>
                <a:lnTo>
                  <a:pt x="3928" y="1311457"/>
                </a:lnTo>
                <a:lnTo>
                  <a:pt x="7753" y="1354742"/>
                </a:lnTo>
                <a:lnTo>
                  <a:pt x="13415" y="1394777"/>
                </a:lnTo>
                <a:lnTo>
                  <a:pt x="21326" y="1433071"/>
                </a:lnTo>
                <a:lnTo>
                  <a:pt x="31863" y="1470771"/>
                </a:lnTo>
                <a:lnTo>
                  <a:pt x="51857" y="1516528"/>
                </a:lnTo>
                <a:lnTo>
                  <a:pt x="77165" y="1559010"/>
                </a:lnTo>
                <a:lnTo>
                  <a:pt x="107379" y="1597810"/>
                </a:lnTo>
                <a:lnTo>
                  <a:pt x="142090" y="1632520"/>
                </a:lnTo>
                <a:lnTo>
                  <a:pt x="180892" y="1662732"/>
                </a:lnTo>
                <a:lnTo>
                  <a:pt x="223376" y="1688038"/>
                </a:lnTo>
                <a:lnTo>
                  <a:pt x="269133" y="1708031"/>
                </a:lnTo>
                <a:lnTo>
                  <a:pt x="306833" y="1718573"/>
                </a:lnTo>
                <a:lnTo>
                  <a:pt x="345126" y="1726494"/>
                </a:lnTo>
                <a:lnTo>
                  <a:pt x="385160" y="1732171"/>
                </a:lnTo>
                <a:lnTo>
                  <a:pt x="428081" y="1735975"/>
                </a:lnTo>
                <a:lnTo>
                  <a:pt x="475037" y="1738283"/>
                </a:lnTo>
                <a:lnTo>
                  <a:pt x="527174" y="1739468"/>
                </a:lnTo>
                <a:lnTo>
                  <a:pt x="651582" y="1739967"/>
                </a:lnTo>
                <a:lnTo>
                  <a:pt x="2299721" y="1739967"/>
                </a:lnTo>
                <a:lnTo>
                  <a:pt x="2425801" y="1739468"/>
                </a:lnTo>
                <a:lnTo>
                  <a:pt x="2478454" y="1738283"/>
                </a:lnTo>
                <a:lnTo>
                  <a:pt x="2525756" y="1735975"/>
                </a:lnTo>
                <a:lnTo>
                  <a:pt x="2568888" y="1732171"/>
                </a:lnTo>
                <a:lnTo>
                  <a:pt x="2609030" y="1726494"/>
                </a:lnTo>
                <a:lnTo>
                  <a:pt x="2647364" y="1718573"/>
                </a:lnTo>
                <a:lnTo>
                  <a:pt x="2685070" y="1708031"/>
                </a:lnTo>
                <a:lnTo>
                  <a:pt x="2730827" y="1688038"/>
                </a:lnTo>
                <a:lnTo>
                  <a:pt x="2773311" y="1662732"/>
                </a:lnTo>
                <a:lnTo>
                  <a:pt x="2812113" y="1632520"/>
                </a:lnTo>
                <a:lnTo>
                  <a:pt x="2846825" y="1597810"/>
                </a:lnTo>
                <a:lnTo>
                  <a:pt x="2877039" y="1559010"/>
                </a:lnTo>
                <a:lnTo>
                  <a:pt x="2902347" y="1516528"/>
                </a:lnTo>
                <a:lnTo>
                  <a:pt x="2922340" y="1470771"/>
                </a:lnTo>
                <a:lnTo>
                  <a:pt x="2932879" y="1433066"/>
                </a:lnTo>
                <a:lnTo>
                  <a:pt x="2940804" y="1394732"/>
                </a:lnTo>
                <a:lnTo>
                  <a:pt x="2946485" y="1354589"/>
                </a:lnTo>
                <a:lnTo>
                  <a:pt x="2950275" y="1311820"/>
                </a:lnTo>
                <a:lnTo>
                  <a:pt x="2952582" y="1264863"/>
                </a:lnTo>
                <a:lnTo>
                  <a:pt x="2953767" y="1212726"/>
                </a:lnTo>
                <a:lnTo>
                  <a:pt x="2954204" y="1154261"/>
                </a:lnTo>
                <a:lnTo>
                  <a:pt x="2954189" y="585706"/>
                </a:lnTo>
                <a:lnTo>
                  <a:pt x="2953767" y="528465"/>
                </a:lnTo>
                <a:lnTo>
                  <a:pt x="2952582" y="475812"/>
                </a:lnTo>
                <a:lnTo>
                  <a:pt x="2950275" y="428510"/>
                </a:lnTo>
                <a:lnTo>
                  <a:pt x="2946450" y="385225"/>
                </a:lnTo>
                <a:lnTo>
                  <a:pt x="2940788" y="345190"/>
                </a:lnTo>
                <a:lnTo>
                  <a:pt x="2932877" y="306896"/>
                </a:lnTo>
                <a:lnTo>
                  <a:pt x="2922340" y="269195"/>
                </a:lnTo>
                <a:lnTo>
                  <a:pt x="2902347" y="223439"/>
                </a:lnTo>
                <a:lnTo>
                  <a:pt x="2877039" y="180957"/>
                </a:lnTo>
                <a:lnTo>
                  <a:pt x="2846825" y="142157"/>
                </a:lnTo>
                <a:lnTo>
                  <a:pt x="2812113" y="107447"/>
                </a:lnTo>
                <a:lnTo>
                  <a:pt x="2773311" y="77235"/>
                </a:lnTo>
                <a:lnTo>
                  <a:pt x="2730827" y="51929"/>
                </a:lnTo>
                <a:lnTo>
                  <a:pt x="2685070" y="31936"/>
                </a:lnTo>
                <a:lnTo>
                  <a:pt x="2647370" y="21394"/>
                </a:lnTo>
                <a:lnTo>
                  <a:pt x="2609075" y="13473"/>
                </a:lnTo>
                <a:lnTo>
                  <a:pt x="2569040" y="7796"/>
                </a:lnTo>
                <a:lnTo>
                  <a:pt x="2526118" y="3992"/>
                </a:lnTo>
                <a:lnTo>
                  <a:pt x="2479162" y="1684"/>
                </a:lnTo>
                <a:lnTo>
                  <a:pt x="2427024" y="499"/>
                </a:lnTo>
                <a:lnTo>
                  <a:pt x="2302621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53979" y="5283880"/>
            <a:ext cx="2973705" cy="1751964"/>
          </a:xfrm>
          <a:custGeom>
            <a:avLst/>
            <a:gdLst/>
            <a:ahLst/>
            <a:cxnLst/>
            <a:rect l="l" t="t" r="r" b="b"/>
            <a:pathLst>
              <a:path w="2973704" h="1751965">
                <a:moveTo>
                  <a:pt x="2317740" y="0"/>
                </a:moveTo>
                <a:lnTo>
                  <a:pt x="658786" y="0"/>
                </a:lnTo>
                <a:lnTo>
                  <a:pt x="531872" y="502"/>
                </a:lnTo>
                <a:lnTo>
                  <a:pt x="478873" y="1695"/>
                </a:lnTo>
                <a:lnTo>
                  <a:pt x="431260" y="4018"/>
                </a:lnTo>
                <a:lnTo>
                  <a:pt x="387845" y="7848"/>
                </a:lnTo>
                <a:lnTo>
                  <a:pt x="347440" y="13561"/>
                </a:lnTo>
                <a:lnTo>
                  <a:pt x="308855" y="21535"/>
                </a:lnTo>
                <a:lnTo>
                  <a:pt x="270902" y="32145"/>
                </a:lnTo>
                <a:lnTo>
                  <a:pt x="224845" y="52269"/>
                </a:lnTo>
                <a:lnTo>
                  <a:pt x="182084" y="77742"/>
                </a:lnTo>
                <a:lnTo>
                  <a:pt x="143029" y="108153"/>
                </a:lnTo>
                <a:lnTo>
                  <a:pt x="108090" y="143092"/>
                </a:lnTo>
                <a:lnTo>
                  <a:pt x="77679" y="182147"/>
                </a:lnTo>
                <a:lnTo>
                  <a:pt x="52206" y="224908"/>
                </a:lnTo>
                <a:lnTo>
                  <a:pt x="32082" y="270965"/>
                </a:lnTo>
                <a:lnTo>
                  <a:pt x="21471" y="308918"/>
                </a:lnTo>
                <a:lnTo>
                  <a:pt x="13492" y="347502"/>
                </a:lnTo>
                <a:lnTo>
                  <a:pt x="7771" y="387908"/>
                </a:lnTo>
                <a:lnTo>
                  <a:pt x="3955" y="430958"/>
                </a:lnTo>
                <a:lnTo>
                  <a:pt x="1632" y="478222"/>
                </a:lnTo>
                <a:lnTo>
                  <a:pt x="439" y="530703"/>
                </a:lnTo>
                <a:lnTo>
                  <a:pt x="0" y="589553"/>
                </a:lnTo>
                <a:lnTo>
                  <a:pt x="14" y="1161838"/>
                </a:lnTo>
                <a:lnTo>
                  <a:pt x="439" y="1219456"/>
                </a:lnTo>
                <a:lnTo>
                  <a:pt x="1632" y="1272455"/>
                </a:lnTo>
                <a:lnTo>
                  <a:pt x="3955" y="1320068"/>
                </a:lnTo>
                <a:lnTo>
                  <a:pt x="7807" y="1363637"/>
                </a:lnTo>
                <a:lnTo>
                  <a:pt x="13508" y="1403934"/>
                </a:lnTo>
                <a:lnTo>
                  <a:pt x="21473" y="1442479"/>
                </a:lnTo>
                <a:lnTo>
                  <a:pt x="32082" y="1480426"/>
                </a:lnTo>
                <a:lnTo>
                  <a:pt x="52206" y="1526483"/>
                </a:lnTo>
                <a:lnTo>
                  <a:pt x="77679" y="1569244"/>
                </a:lnTo>
                <a:lnTo>
                  <a:pt x="108090" y="1608299"/>
                </a:lnTo>
                <a:lnTo>
                  <a:pt x="143029" y="1643238"/>
                </a:lnTo>
                <a:lnTo>
                  <a:pt x="182084" y="1673649"/>
                </a:lnTo>
                <a:lnTo>
                  <a:pt x="224845" y="1699121"/>
                </a:lnTo>
                <a:lnTo>
                  <a:pt x="270902" y="1719246"/>
                </a:lnTo>
                <a:lnTo>
                  <a:pt x="308849" y="1729856"/>
                </a:lnTo>
                <a:lnTo>
                  <a:pt x="347394" y="1737830"/>
                </a:lnTo>
                <a:lnTo>
                  <a:pt x="387691" y="1743543"/>
                </a:lnTo>
                <a:lnTo>
                  <a:pt x="430895" y="1747373"/>
                </a:lnTo>
                <a:lnTo>
                  <a:pt x="478160" y="1749696"/>
                </a:lnTo>
                <a:lnTo>
                  <a:pt x="530640" y="1750889"/>
                </a:lnTo>
                <a:lnTo>
                  <a:pt x="589490" y="1751328"/>
                </a:lnTo>
                <a:lnTo>
                  <a:pt x="655864" y="1751391"/>
                </a:lnTo>
                <a:lnTo>
                  <a:pt x="2314819" y="1751391"/>
                </a:lnTo>
                <a:lnTo>
                  <a:pt x="2441731" y="1750889"/>
                </a:lnTo>
                <a:lnTo>
                  <a:pt x="2494730" y="1749696"/>
                </a:lnTo>
                <a:lnTo>
                  <a:pt x="2542342" y="1747373"/>
                </a:lnTo>
                <a:lnTo>
                  <a:pt x="2585758" y="1743543"/>
                </a:lnTo>
                <a:lnTo>
                  <a:pt x="2626165" y="1737830"/>
                </a:lnTo>
                <a:lnTo>
                  <a:pt x="2664754" y="1729856"/>
                </a:lnTo>
                <a:lnTo>
                  <a:pt x="2702713" y="1719246"/>
                </a:lnTo>
                <a:lnTo>
                  <a:pt x="2748770" y="1699121"/>
                </a:lnTo>
                <a:lnTo>
                  <a:pt x="2791531" y="1673649"/>
                </a:lnTo>
                <a:lnTo>
                  <a:pt x="2830587" y="1643238"/>
                </a:lnTo>
                <a:lnTo>
                  <a:pt x="2865525" y="1608299"/>
                </a:lnTo>
                <a:lnTo>
                  <a:pt x="2895936" y="1569244"/>
                </a:lnTo>
                <a:lnTo>
                  <a:pt x="2921409" y="1526483"/>
                </a:lnTo>
                <a:lnTo>
                  <a:pt x="2941533" y="1480426"/>
                </a:lnTo>
                <a:lnTo>
                  <a:pt x="2952141" y="1442473"/>
                </a:lnTo>
                <a:lnTo>
                  <a:pt x="2960118" y="1403888"/>
                </a:lnTo>
                <a:lnTo>
                  <a:pt x="2965836" y="1363483"/>
                </a:lnTo>
                <a:lnTo>
                  <a:pt x="2969651" y="1320433"/>
                </a:lnTo>
                <a:lnTo>
                  <a:pt x="2971974" y="1273168"/>
                </a:lnTo>
                <a:lnTo>
                  <a:pt x="2973166" y="1220688"/>
                </a:lnTo>
                <a:lnTo>
                  <a:pt x="2973605" y="1161838"/>
                </a:lnTo>
                <a:lnTo>
                  <a:pt x="2973591" y="589553"/>
                </a:lnTo>
                <a:lnTo>
                  <a:pt x="2973166" y="531935"/>
                </a:lnTo>
                <a:lnTo>
                  <a:pt x="2971974" y="478936"/>
                </a:lnTo>
                <a:lnTo>
                  <a:pt x="2969651" y="431323"/>
                </a:lnTo>
                <a:lnTo>
                  <a:pt x="2965801" y="387754"/>
                </a:lnTo>
                <a:lnTo>
                  <a:pt x="2960102" y="347457"/>
                </a:lnTo>
                <a:lnTo>
                  <a:pt x="2952139" y="308912"/>
                </a:lnTo>
                <a:lnTo>
                  <a:pt x="2941533" y="270965"/>
                </a:lnTo>
                <a:lnTo>
                  <a:pt x="2921409" y="224908"/>
                </a:lnTo>
                <a:lnTo>
                  <a:pt x="2895936" y="182147"/>
                </a:lnTo>
                <a:lnTo>
                  <a:pt x="2865525" y="143092"/>
                </a:lnTo>
                <a:lnTo>
                  <a:pt x="2830587" y="108153"/>
                </a:lnTo>
                <a:lnTo>
                  <a:pt x="2791531" y="77742"/>
                </a:lnTo>
                <a:lnTo>
                  <a:pt x="2748770" y="52269"/>
                </a:lnTo>
                <a:lnTo>
                  <a:pt x="2702713" y="32145"/>
                </a:lnTo>
                <a:lnTo>
                  <a:pt x="2664760" y="21535"/>
                </a:lnTo>
                <a:lnTo>
                  <a:pt x="2626211" y="13561"/>
                </a:lnTo>
                <a:lnTo>
                  <a:pt x="2585912" y="7848"/>
                </a:lnTo>
                <a:lnTo>
                  <a:pt x="2542707" y="4018"/>
                </a:lnTo>
                <a:lnTo>
                  <a:pt x="2495443" y="1695"/>
                </a:lnTo>
                <a:lnTo>
                  <a:pt x="2442964" y="502"/>
                </a:lnTo>
                <a:lnTo>
                  <a:pt x="2317740" y="0"/>
                </a:lnTo>
                <a:close/>
              </a:path>
            </a:pathLst>
          </a:custGeom>
          <a:solidFill>
            <a:srgbClr val="2E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144180" y="5672990"/>
            <a:ext cx="4088129" cy="17322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724150" marR="5080" indent="-10795">
              <a:lnSpc>
                <a:spcPct val="100000"/>
              </a:lnSpc>
              <a:spcBef>
                <a:spcPts val="114"/>
              </a:spcBef>
            </a:pPr>
            <a:r>
              <a:rPr dirty="0" sz="2950" spc="-305">
                <a:solidFill>
                  <a:srgbClr val="FFFFFF"/>
                </a:solidFill>
                <a:latin typeface="Arial"/>
                <a:cs typeface="Arial"/>
              </a:rPr>
              <a:t>cassandra  </a:t>
            </a:r>
            <a:r>
              <a:rPr dirty="0" sz="2950" spc="-235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dirty="0" sz="2950" spc="-20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950" spc="-2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-285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11665" y="3260072"/>
            <a:ext cx="2313305" cy="3192780"/>
          </a:xfrm>
          <a:custGeom>
            <a:avLst/>
            <a:gdLst/>
            <a:ahLst/>
            <a:cxnLst/>
            <a:rect l="l" t="t" r="r" b="b"/>
            <a:pathLst>
              <a:path w="2313304" h="3192779">
                <a:moveTo>
                  <a:pt x="0" y="3192281"/>
                </a:moveTo>
                <a:lnTo>
                  <a:pt x="633" y="3119811"/>
                </a:lnTo>
                <a:lnTo>
                  <a:pt x="1453" y="3048173"/>
                </a:lnTo>
                <a:lnTo>
                  <a:pt x="2461" y="2977368"/>
                </a:lnTo>
                <a:lnTo>
                  <a:pt x="3655" y="2907394"/>
                </a:lnTo>
                <a:lnTo>
                  <a:pt x="5037" y="2838252"/>
                </a:lnTo>
                <a:lnTo>
                  <a:pt x="6605" y="2769942"/>
                </a:lnTo>
                <a:lnTo>
                  <a:pt x="8361" y="2702465"/>
                </a:lnTo>
                <a:lnTo>
                  <a:pt x="10303" y="2635819"/>
                </a:lnTo>
                <a:lnTo>
                  <a:pt x="12432" y="2570006"/>
                </a:lnTo>
                <a:lnTo>
                  <a:pt x="14749" y="2505024"/>
                </a:lnTo>
                <a:lnTo>
                  <a:pt x="17252" y="2440875"/>
                </a:lnTo>
                <a:lnTo>
                  <a:pt x="19943" y="2377557"/>
                </a:lnTo>
                <a:lnTo>
                  <a:pt x="22820" y="2315072"/>
                </a:lnTo>
                <a:lnTo>
                  <a:pt x="25885" y="2253419"/>
                </a:lnTo>
                <a:lnTo>
                  <a:pt x="29136" y="2192597"/>
                </a:lnTo>
                <a:lnTo>
                  <a:pt x="32575" y="2132608"/>
                </a:lnTo>
                <a:lnTo>
                  <a:pt x="36200" y="2073451"/>
                </a:lnTo>
                <a:lnTo>
                  <a:pt x="40013" y="2015126"/>
                </a:lnTo>
                <a:lnTo>
                  <a:pt x="44012" y="1957633"/>
                </a:lnTo>
                <a:lnTo>
                  <a:pt x="48199" y="1900972"/>
                </a:lnTo>
                <a:lnTo>
                  <a:pt x="52572" y="1845143"/>
                </a:lnTo>
                <a:lnTo>
                  <a:pt x="57133" y="1790146"/>
                </a:lnTo>
                <a:lnTo>
                  <a:pt x="61880" y="1735981"/>
                </a:lnTo>
                <a:lnTo>
                  <a:pt x="66815" y="1682648"/>
                </a:lnTo>
                <a:lnTo>
                  <a:pt x="71936" y="1630147"/>
                </a:lnTo>
                <a:lnTo>
                  <a:pt x="77245" y="1578479"/>
                </a:lnTo>
                <a:lnTo>
                  <a:pt x="82740" y="1527642"/>
                </a:lnTo>
                <a:lnTo>
                  <a:pt x="88423" y="1477637"/>
                </a:lnTo>
                <a:lnTo>
                  <a:pt x="94292" y="1428465"/>
                </a:lnTo>
                <a:lnTo>
                  <a:pt x="100349" y="1380124"/>
                </a:lnTo>
                <a:lnTo>
                  <a:pt x="106592" y="1332615"/>
                </a:lnTo>
                <a:lnTo>
                  <a:pt x="113023" y="1285939"/>
                </a:lnTo>
                <a:lnTo>
                  <a:pt x="119640" y="1240094"/>
                </a:lnTo>
                <a:lnTo>
                  <a:pt x="126445" y="1195082"/>
                </a:lnTo>
                <a:lnTo>
                  <a:pt x="133436" y="1150902"/>
                </a:lnTo>
                <a:lnTo>
                  <a:pt x="140615" y="1107553"/>
                </a:lnTo>
                <a:lnTo>
                  <a:pt x="147981" y="1065037"/>
                </a:lnTo>
                <a:lnTo>
                  <a:pt x="155533" y="1023353"/>
                </a:lnTo>
                <a:lnTo>
                  <a:pt x="163273" y="982501"/>
                </a:lnTo>
                <a:lnTo>
                  <a:pt x="171199" y="942481"/>
                </a:lnTo>
                <a:lnTo>
                  <a:pt x="179313" y="903293"/>
                </a:lnTo>
                <a:lnTo>
                  <a:pt x="187613" y="864937"/>
                </a:lnTo>
                <a:lnTo>
                  <a:pt x="196101" y="827413"/>
                </a:lnTo>
                <a:lnTo>
                  <a:pt x="213637" y="754861"/>
                </a:lnTo>
                <a:lnTo>
                  <a:pt x="231921" y="685637"/>
                </a:lnTo>
                <a:lnTo>
                  <a:pt x="250953" y="619742"/>
                </a:lnTo>
                <a:lnTo>
                  <a:pt x="270733" y="557174"/>
                </a:lnTo>
                <a:lnTo>
                  <a:pt x="291262" y="497935"/>
                </a:lnTo>
                <a:lnTo>
                  <a:pt x="312538" y="442024"/>
                </a:lnTo>
                <a:lnTo>
                  <a:pt x="334562" y="389441"/>
                </a:lnTo>
                <a:lnTo>
                  <a:pt x="357334" y="340187"/>
                </a:lnTo>
                <a:lnTo>
                  <a:pt x="380854" y="294260"/>
                </a:lnTo>
                <a:lnTo>
                  <a:pt x="405123" y="251662"/>
                </a:lnTo>
                <a:lnTo>
                  <a:pt x="430139" y="212392"/>
                </a:lnTo>
                <a:lnTo>
                  <a:pt x="455903" y="176450"/>
                </a:lnTo>
                <a:lnTo>
                  <a:pt x="482415" y="143837"/>
                </a:lnTo>
                <a:lnTo>
                  <a:pt x="509676" y="114551"/>
                </a:lnTo>
                <a:lnTo>
                  <a:pt x="537684" y="88594"/>
                </a:lnTo>
                <a:lnTo>
                  <a:pt x="581099" y="55898"/>
                </a:lnTo>
                <a:lnTo>
                  <a:pt x="626197" y="30691"/>
                </a:lnTo>
                <a:lnTo>
                  <a:pt x="672978" y="12972"/>
                </a:lnTo>
                <a:lnTo>
                  <a:pt x="721442" y="2742"/>
                </a:lnTo>
                <a:lnTo>
                  <a:pt x="771589" y="0"/>
                </a:lnTo>
                <a:lnTo>
                  <a:pt x="788679" y="750"/>
                </a:lnTo>
                <a:lnTo>
                  <a:pt x="841070" y="7992"/>
                </a:lnTo>
                <a:lnTo>
                  <a:pt x="895144" y="22723"/>
                </a:lnTo>
                <a:lnTo>
                  <a:pt x="932129" y="36704"/>
                </a:lnTo>
                <a:lnTo>
                  <a:pt x="969861" y="54013"/>
                </a:lnTo>
                <a:lnTo>
                  <a:pt x="1008342" y="74650"/>
                </a:lnTo>
                <a:lnTo>
                  <a:pt x="1047570" y="98615"/>
                </a:lnTo>
                <a:lnTo>
                  <a:pt x="1087547" y="125909"/>
                </a:lnTo>
                <a:lnTo>
                  <a:pt x="1128271" y="156530"/>
                </a:lnTo>
                <a:lnTo>
                  <a:pt x="1169744" y="190480"/>
                </a:lnTo>
                <a:lnTo>
                  <a:pt x="1211964" y="227758"/>
                </a:lnTo>
                <a:lnTo>
                  <a:pt x="1254933" y="268365"/>
                </a:lnTo>
                <a:lnTo>
                  <a:pt x="1298649" y="312299"/>
                </a:lnTo>
                <a:lnTo>
                  <a:pt x="1343114" y="359562"/>
                </a:lnTo>
                <a:lnTo>
                  <a:pt x="1388326" y="410152"/>
                </a:lnTo>
                <a:lnTo>
                  <a:pt x="1434287" y="464071"/>
                </a:lnTo>
                <a:lnTo>
                  <a:pt x="1480996" y="521318"/>
                </a:lnTo>
                <a:lnTo>
                  <a:pt x="1528452" y="581894"/>
                </a:lnTo>
                <a:lnTo>
                  <a:pt x="1552461" y="613429"/>
                </a:lnTo>
                <a:lnTo>
                  <a:pt x="1576657" y="645797"/>
                </a:lnTo>
                <a:lnTo>
                  <a:pt x="1601040" y="678997"/>
                </a:lnTo>
                <a:lnTo>
                  <a:pt x="1625609" y="713029"/>
                </a:lnTo>
                <a:lnTo>
                  <a:pt x="1650366" y="747893"/>
                </a:lnTo>
                <a:lnTo>
                  <a:pt x="1675310" y="783589"/>
                </a:lnTo>
                <a:lnTo>
                  <a:pt x="1700441" y="820116"/>
                </a:lnTo>
                <a:lnTo>
                  <a:pt x="1725759" y="857476"/>
                </a:lnTo>
                <a:lnTo>
                  <a:pt x="1751264" y="895669"/>
                </a:lnTo>
                <a:lnTo>
                  <a:pt x="1776955" y="934693"/>
                </a:lnTo>
                <a:lnTo>
                  <a:pt x="1802834" y="974549"/>
                </a:lnTo>
                <a:lnTo>
                  <a:pt x="1828900" y="1015237"/>
                </a:lnTo>
                <a:lnTo>
                  <a:pt x="1855153" y="1056757"/>
                </a:lnTo>
                <a:lnTo>
                  <a:pt x="1881593" y="1099109"/>
                </a:lnTo>
                <a:lnTo>
                  <a:pt x="1908220" y="1142294"/>
                </a:lnTo>
                <a:lnTo>
                  <a:pt x="1935034" y="1186310"/>
                </a:lnTo>
                <a:lnTo>
                  <a:pt x="1962034" y="1231159"/>
                </a:lnTo>
                <a:lnTo>
                  <a:pt x="1989222" y="1276839"/>
                </a:lnTo>
                <a:lnTo>
                  <a:pt x="2016597" y="1323351"/>
                </a:lnTo>
                <a:lnTo>
                  <a:pt x="2044159" y="1370696"/>
                </a:lnTo>
                <a:lnTo>
                  <a:pt x="2071908" y="1418873"/>
                </a:lnTo>
                <a:lnTo>
                  <a:pt x="2099844" y="1467881"/>
                </a:lnTo>
                <a:lnTo>
                  <a:pt x="2127967" y="1517722"/>
                </a:lnTo>
                <a:lnTo>
                  <a:pt x="2156277" y="1568395"/>
                </a:lnTo>
                <a:lnTo>
                  <a:pt x="2184773" y="1619899"/>
                </a:lnTo>
                <a:lnTo>
                  <a:pt x="2213457" y="1672236"/>
                </a:lnTo>
                <a:lnTo>
                  <a:pt x="2242328" y="1725405"/>
                </a:lnTo>
                <a:lnTo>
                  <a:pt x="2271386" y="1779406"/>
                </a:lnTo>
                <a:lnTo>
                  <a:pt x="2300631" y="1834239"/>
                </a:lnTo>
                <a:lnTo>
                  <a:pt x="2312798" y="1857495"/>
                </a:lnTo>
              </a:path>
            </a:pathLst>
          </a:custGeom>
          <a:ln w="52354">
            <a:solidFill>
              <a:srgbClr val="FF93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917703" y="5044845"/>
            <a:ext cx="194310" cy="239395"/>
          </a:xfrm>
          <a:custGeom>
            <a:avLst/>
            <a:gdLst/>
            <a:ahLst/>
            <a:cxnLst/>
            <a:rect l="l" t="t" r="r" b="b"/>
            <a:pathLst>
              <a:path w="194309" h="239395">
                <a:moveTo>
                  <a:pt x="189240" y="0"/>
                </a:moveTo>
                <a:lnTo>
                  <a:pt x="0" y="99065"/>
                </a:lnTo>
                <a:lnTo>
                  <a:pt x="193690" y="238778"/>
                </a:lnTo>
                <a:lnTo>
                  <a:pt x="189240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666680" y="4465330"/>
            <a:ext cx="2167890" cy="829944"/>
          </a:xfrm>
          <a:custGeom>
            <a:avLst/>
            <a:gdLst/>
            <a:ahLst/>
            <a:cxnLst/>
            <a:rect l="l" t="t" r="r" b="b"/>
            <a:pathLst>
              <a:path w="2167890" h="829945">
                <a:moveTo>
                  <a:pt x="0" y="829922"/>
                </a:moveTo>
                <a:lnTo>
                  <a:pt x="43131" y="803711"/>
                </a:lnTo>
                <a:lnTo>
                  <a:pt x="86415" y="777868"/>
                </a:lnTo>
                <a:lnTo>
                  <a:pt x="129851" y="752393"/>
                </a:lnTo>
                <a:lnTo>
                  <a:pt x="173440" y="727284"/>
                </a:lnTo>
                <a:lnTo>
                  <a:pt x="217182" y="702544"/>
                </a:lnTo>
                <a:lnTo>
                  <a:pt x="261076" y="678170"/>
                </a:lnTo>
                <a:lnTo>
                  <a:pt x="305122" y="654164"/>
                </a:lnTo>
                <a:lnTo>
                  <a:pt x="349321" y="630525"/>
                </a:lnTo>
                <a:lnTo>
                  <a:pt x="393673" y="607254"/>
                </a:lnTo>
                <a:lnTo>
                  <a:pt x="438177" y="584350"/>
                </a:lnTo>
                <a:lnTo>
                  <a:pt x="482834" y="561813"/>
                </a:lnTo>
                <a:lnTo>
                  <a:pt x="527643" y="539644"/>
                </a:lnTo>
                <a:lnTo>
                  <a:pt x="572605" y="517842"/>
                </a:lnTo>
                <a:lnTo>
                  <a:pt x="617719" y="496408"/>
                </a:lnTo>
                <a:lnTo>
                  <a:pt x="662986" y="475341"/>
                </a:lnTo>
                <a:lnTo>
                  <a:pt x="708405" y="454641"/>
                </a:lnTo>
                <a:lnTo>
                  <a:pt x="753977" y="434308"/>
                </a:lnTo>
                <a:lnTo>
                  <a:pt x="799701" y="414343"/>
                </a:lnTo>
                <a:lnTo>
                  <a:pt x="845578" y="394746"/>
                </a:lnTo>
                <a:lnTo>
                  <a:pt x="891607" y="375516"/>
                </a:lnTo>
                <a:lnTo>
                  <a:pt x="937789" y="356653"/>
                </a:lnTo>
                <a:lnTo>
                  <a:pt x="984124" y="338157"/>
                </a:lnTo>
                <a:lnTo>
                  <a:pt x="1030611" y="320029"/>
                </a:lnTo>
                <a:lnTo>
                  <a:pt x="1077250" y="302268"/>
                </a:lnTo>
                <a:lnTo>
                  <a:pt x="1124042" y="284875"/>
                </a:lnTo>
                <a:lnTo>
                  <a:pt x="1170987" y="267849"/>
                </a:lnTo>
                <a:lnTo>
                  <a:pt x="1218084" y="251190"/>
                </a:lnTo>
                <a:lnTo>
                  <a:pt x="1265334" y="234899"/>
                </a:lnTo>
                <a:lnTo>
                  <a:pt x="1312736" y="218975"/>
                </a:lnTo>
                <a:lnTo>
                  <a:pt x="1360291" y="203418"/>
                </a:lnTo>
                <a:lnTo>
                  <a:pt x="1407998" y="188229"/>
                </a:lnTo>
                <a:lnTo>
                  <a:pt x="1455858" y="173407"/>
                </a:lnTo>
                <a:lnTo>
                  <a:pt x="1503871" y="158952"/>
                </a:lnTo>
                <a:lnTo>
                  <a:pt x="1552035" y="144865"/>
                </a:lnTo>
                <a:lnTo>
                  <a:pt x="1600353" y="131145"/>
                </a:lnTo>
                <a:lnTo>
                  <a:pt x="1648823" y="117792"/>
                </a:lnTo>
                <a:lnTo>
                  <a:pt x="1697446" y="104807"/>
                </a:lnTo>
                <a:lnTo>
                  <a:pt x="1746221" y="92189"/>
                </a:lnTo>
                <a:lnTo>
                  <a:pt x="1795148" y="79939"/>
                </a:lnTo>
                <a:lnTo>
                  <a:pt x="1844229" y="68056"/>
                </a:lnTo>
                <a:lnTo>
                  <a:pt x="1893461" y="56540"/>
                </a:lnTo>
                <a:lnTo>
                  <a:pt x="1942847" y="45391"/>
                </a:lnTo>
                <a:lnTo>
                  <a:pt x="1992384" y="34610"/>
                </a:lnTo>
                <a:lnTo>
                  <a:pt x="2042075" y="24196"/>
                </a:lnTo>
                <a:lnTo>
                  <a:pt x="2091918" y="14150"/>
                </a:lnTo>
                <a:lnTo>
                  <a:pt x="2141913" y="4471"/>
                </a:lnTo>
                <a:lnTo>
                  <a:pt x="2167724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790385" y="4364561"/>
            <a:ext cx="229235" cy="210820"/>
          </a:xfrm>
          <a:custGeom>
            <a:avLst/>
            <a:gdLst/>
            <a:ahLst/>
            <a:cxnLst/>
            <a:rect l="l" t="t" r="r" b="b"/>
            <a:pathLst>
              <a:path w="229234" h="210820">
                <a:moveTo>
                  <a:pt x="0" y="0"/>
                </a:moveTo>
                <a:lnTo>
                  <a:pt x="36459" y="210475"/>
                </a:lnTo>
                <a:lnTo>
                  <a:pt x="228705" y="6878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7228" y="458489"/>
            <a:ext cx="85725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55"/>
              <a:t>event </a:t>
            </a:r>
            <a:r>
              <a:rPr dirty="0" spc="-930"/>
              <a:t>sourcing </a:t>
            </a:r>
            <a:r>
              <a:rPr dirty="0" spc="960"/>
              <a:t>/</a:t>
            </a:r>
            <a:r>
              <a:rPr dirty="0" spc="-1545"/>
              <a:t> </a:t>
            </a:r>
            <a:r>
              <a:rPr dirty="0" spc="-3050"/>
              <a:t>CQRS</a:t>
            </a:r>
          </a:p>
        </p:txBody>
      </p:sp>
      <p:sp>
        <p:nvSpPr>
          <p:cNvPr id="3" name="object 3"/>
          <p:cNvSpPr/>
          <p:nvPr/>
        </p:nvSpPr>
        <p:spPr>
          <a:xfrm>
            <a:off x="2941259" y="2050719"/>
            <a:ext cx="12443885" cy="8559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7228" y="458489"/>
            <a:ext cx="85725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55"/>
              <a:t>event </a:t>
            </a:r>
            <a:r>
              <a:rPr dirty="0" spc="-930"/>
              <a:t>sourcing </a:t>
            </a:r>
            <a:r>
              <a:rPr dirty="0" spc="960"/>
              <a:t>/</a:t>
            </a:r>
            <a:r>
              <a:rPr dirty="0" spc="-1545"/>
              <a:t> </a:t>
            </a:r>
            <a:r>
              <a:rPr dirty="0" spc="-3050"/>
              <a:t>CQRS</a:t>
            </a:r>
          </a:p>
        </p:txBody>
      </p:sp>
      <p:sp>
        <p:nvSpPr>
          <p:cNvPr id="3" name="object 3"/>
          <p:cNvSpPr/>
          <p:nvPr/>
        </p:nvSpPr>
        <p:spPr>
          <a:xfrm>
            <a:off x="3288188" y="2545723"/>
            <a:ext cx="13579351" cy="7317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114" y="5774864"/>
            <a:ext cx="19514820" cy="0"/>
          </a:xfrm>
          <a:custGeom>
            <a:avLst/>
            <a:gdLst/>
            <a:ahLst/>
            <a:cxnLst/>
            <a:rect l="l" t="t" r="r" b="b"/>
            <a:pathLst>
              <a:path w="19514820" h="0">
                <a:moveTo>
                  <a:pt x="0" y="0"/>
                </a:moveTo>
                <a:lnTo>
                  <a:pt x="47118" y="0"/>
                </a:lnTo>
                <a:lnTo>
                  <a:pt x="19467595" y="0"/>
                </a:lnTo>
                <a:lnTo>
                  <a:pt x="19514714" y="0"/>
                </a:lnTo>
              </a:path>
            </a:pathLst>
          </a:custGeom>
          <a:ln w="94237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739712" y="559267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90" h="364489">
                <a:moveTo>
                  <a:pt x="0" y="0"/>
                </a:moveTo>
                <a:lnTo>
                  <a:pt x="0" y="364386"/>
                </a:lnTo>
                <a:lnTo>
                  <a:pt x="364386" y="1821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5592670"/>
            <a:ext cx="319405" cy="364490"/>
          </a:xfrm>
          <a:custGeom>
            <a:avLst/>
            <a:gdLst/>
            <a:ahLst/>
            <a:cxnLst/>
            <a:rect l="l" t="t" r="r" b="b"/>
            <a:pathLst>
              <a:path w="319405" h="364489">
                <a:moveTo>
                  <a:pt x="319233" y="0"/>
                </a:moveTo>
                <a:lnTo>
                  <a:pt x="0" y="159616"/>
                </a:lnTo>
                <a:lnTo>
                  <a:pt x="0" y="204770"/>
                </a:lnTo>
                <a:lnTo>
                  <a:pt x="319233" y="364386"/>
                </a:lnTo>
                <a:lnTo>
                  <a:pt x="319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317471" y="3601045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3639405" y="0"/>
                </a:moveTo>
                <a:lnTo>
                  <a:pt x="920524" y="0"/>
                </a:lnTo>
                <a:lnTo>
                  <a:pt x="850954" y="33"/>
                </a:lnTo>
                <a:lnTo>
                  <a:pt x="729104" y="911"/>
                </a:lnTo>
                <a:lnTo>
                  <a:pt x="675546" y="2159"/>
                </a:lnTo>
                <a:lnTo>
                  <a:pt x="626050" y="4217"/>
                </a:lnTo>
                <a:lnTo>
                  <a:pt x="579974" y="7288"/>
                </a:lnTo>
                <a:lnTo>
                  <a:pt x="536681" y="11573"/>
                </a:lnTo>
                <a:lnTo>
                  <a:pt x="495533" y="17275"/>
                </a:lnTo>
                <a:lnTo>
                  <a:pt x="455889" y="24597"/>
                </a:lnTo>
                <a:lnTo>
                  <a:pt x="417111" y="33741"/>
                </a:lnTo>
                <a:lnTo>
                  <a:pt x="378562" y="44909"/>
                </a:lnTo>
                <a:lnTo>
                  <a:pt x="333060" y="63782"/>
                </a:lnTo>
                <a:lnTo>
                  <a:pt x="289729" y="86402"/>
                </a:lnTo>
                <a:lnTo>
                  <a:pt x="248767" y="112570"/>
                </a:lnTo>
                <a:lnTo>
                  <a:pt x="210369" y="142092"/>
                </a:lnTo>
                <a:lnTo>
                  <a:pt x="174734" y="174769"/>
                </a:lnTo>
                <a:lnTo>
                  <a:pt x="142057" y="210405"/>
                </a:lnTo>
                <a:lnTo>
                  <a:pt x="112536" y="248804"/>
                </a:lnTo>
                <a:lnTo>
                  <a:pt x="86368" y="289768"/>
                </a:lnTo>
                <a:lnTo>
                  <a:pt x="63749" y="333101"/>
                </a:lnTo>
                <a:lnTo>
                  <a:pt x="44875" y="378606"/>
                </a:lnTo>
                <a:lnTo>
                  <a:pt x="33706" y="417155"/>
                </a:lnTo>
                <a:lnTo>
                  <a:pt x="24559" y="455932"/>
                </a:lnTo>
                <a:lnTo>
                  <a:pt x="17230" y="495575"/>
                </a:lnTo>
                <a:lnTo>
                  <a:pt x="11520" y="536722"/>
                </a:lnTo>
                <a:lnTo>
                  <a:pt x="7228" y="580014"/>
                </a:lnTo>
                <a:lnTo>
                  <a:pt x="4183" y="625427"/>
                </a:lnTo>
                <a:lnTo>
                  <a:pt x="2125" y="674534"/>
                </a:lnTo>
                <a:lnTo>
                  <a:pt x="877" y="727572"/>
                </a:lnTo>
                <a:lnTo>
                  <a:pt x="236" y="785163"/>
                </a:lnTo>
                <a:lnTo>
                  <a:pt x="0" y="847927"/>
                </a:lnTo>
                <a:lnTo>
                  <a:pt x="11" y="3447017"/>
                </a:lnTo>
                <a:lnTo>
                  <a:pt x="236" y="3507543"/>
                </a:lnTo>
                <a:lnTo>
                  <a:pt x="877" y="3565799"/>
                </a:lnTo>
                <a:lnTo>
                  <a:pt x="2125" y="3619356"/>
                </a:lnTo>
                <a:lnTo>
                  <a:pt x="4183" y="3668853"/>
                </a:lnTo>
                <a:lnTo>
                  <a:pt x="7292" y="3715312"/>
                </a:lnTo>
                <a:lnTo>
                  <a:pt x="11566" y="3758418"/>
                </a:lnTo>
                <a:lnTo>
                  <a:pt x="17257" y="3799453"/>
                </a:lnTo>
                <a:lnTo>
                  <a:pt x="24569" y="3839038"/>
                </a:lnTo>
                <a:lnTo>
                  <a:pt x="33708" y="3877794"/>
                </a:lnTo>
                <a:lnTo>
                  <a:pt x="44875" y="3916341"/>
                </a:lnTo>
                <a:lnTo>
                  <a:pt x="63749" y="3961846"/>
                </a:lnTo>
                <a:lnTo>
                  <a:pt x="86368" y="4005179"/>
                </a:lnTo>
                <a:lnTo>
                  <a:pt x="112536" y="4046143"/>
                </a:lnTo>
                <a:lnTo>
                  <a:pt x="142057" y="4084541"/>
                </a:lnTo>
                <a:lnTo>
                  <a:pt x="174734" y="4120176"/>
                </a:lnTo>
                <a:lnTo>
                  <a:pt x="210369" y="4152853"/>
                </a:lnTo>
                <a:lnTo>
                  <a:pt x="248767" y="4182373"/>
                </a:lnTo>
                <a:lnTo>
                  <a:pt x="289729" y="4208540"/>
                </a:lnTo>
                <a:lnTo>
                  <a:pt x="333060" y="4231157"/>
                </a:lnTo>
                <a:lnTo>
                  <a:pt x="378562" y="4250027"/>
                </a:lnTo>
                <a:lnTo>
                  <a:pt x="417108" y="4261196"/>
                </a:lnTo>
                <a:lnTo>
                  <a:pt x="455864" y="4270339"/>
                </a:lnTo>
                <a:lnTo>
                  <a:pt x="495450" y="4277661"/>
                </a:lnTo>
                <a:lnTo>
                  <a:pt x="536486" y="4283364"/>
                </a:lnTo>
                <a:lnTo>
                  <a:pt x="579592" y="4287649"/>
                </a:lnTo>
                <a:lnTo>
                  <a:pt x="625389" y="4290719"/>
                </a:lnTo>
                <a:lnTo>
                  <a:pt x="674497" y="4292777"/>
                </a:lnTo>
                <a:lnTo>
                  <a:pt x="727537" y="4294026"/>
                </a:lnTo>
                <a:lnTo>
                  <a:pt x="785129" y="4294667"/>
                </a:lnTo>
                <a:lnTo>
                  <a:pt x="847893" y="4294903"/>
                </a:lnTo>
                <a:lnTo>
                  <a:pt x="916451" y="4294937"/>
                </a:lnTo>
                <a:lnTo>
                  <a:pt x="3635332" y="4294937"/>
                </a:lnTo>
                <a:lnTo>
                  <a:pt x="3826750" y="4294026"/>
                </a:lnTo>
                <a:lnTo>
                  <a:pt x="3880306" y="4292777"/>
                </a:lnTo>
                <a:lnTo>
                  <a:pt x="3929802" y="4290719"/>
                </a:lnTo>
                <a:lnTo>
                  <a:pt x="3975876" y="4287649"/>
                </a:lnTo>
                <a:lnTo>
                  <a:pt x="4019167" y="4283364"/>
                </a:lnTo>
                <a:lnTo>
                  <a:pt x="4060315" y="4277661"/>
                </a:lnTo>
                <a:lnTo>
                  <a:pt x="4099957" y="4270339"/>
                </a:lnTo>
                <a:lnTo>
                  <a:pt x="4138734" y="4261196"/>
                </a:lnTo>
                <a:lnTo>
                  <a:pt x="4177284" y="4250027"/>
                </a:lnTo>
                <a:lnTo>
                  <a:pt x="4222788" y="4231157"/>
                </a:lnTo>
                <a:lnTo>
                  <a:pt x="4266121" y="4208540"/>
                </a:lnTo>
                <a:lnTo>
                  <a:pt x="4307085" y="4182373"/>
                </a:lnTo>
                <a:lnTo>
                  <a:pt x="4345484" y="4152853"/>
                </a:lnTo>
                <a:lnTo>
                  <a:pt x="4381120" y="4120176"/>
                </a:lnTo>
                <a:lnTo>
                  <a:pt x="4413798" y="4084541"/>
                </a:lnTo>
                <a:lnTo>
                  <a:pt x="4443319" y="4046143"/>
                </a:lnTo>
                <a:lnTo>
                  <a:pt x="4469488" y="4005179"/>
                </a:lnTo>
                <a:lnTo>
                  <a:pt x="4492107" y="3961846"/>
                </a:lnTo>
                <a:lnTo>
                  <a:pt x="4510980" y="3916341"/>
                </a:lnTo>
                <a:lnTo>
                  <a:pt x="4522149" y="3877791"/>
                </a:lnTo>
                <a:lnTo>
                  <a:pt x="4531297" y="3839014"/>
                </a:lnTo>
                <a:lnTo>
                  <a:pt x="4538626" y="3799370"/>
                </a:lnTo>
                <a:lnTo>
                  <a:pt x="4544336" y="3758221"/>
                </a:lnTo>
                <a:lnTo>
                  <a:pt x="4548627" y="3714928"/>
                </a:lnTo>
                <a:lnTo>
                  <a:pt x="4551672" y="3669516"/>
                </a:lnTo>
                <a:lnTo>
                  <a:pt x="4553730" y="3620408"/>
                </a:lnTo>
                <a:lnTo>
                  <a:pt x="4554979" y="3567370"/>
                </a:lnTo>
                <a:lnTo>
                  <a:pt x="4555620" y="3509779"/>
                </a:lnTo>
                <a:lnTo>
                  <a:pt x="4555856" y="3447017"/>
                </a:lnTo>
                <a:lnTo>
                  <a:pt x="4555845" y="847927"/>
                </a:lnTo>
                <a:lnTo>
                  <a:pt x="4555620" y="787394"/>
                </a:lnTo>
                <a:lnTo>
                  <a:pt x="4554979" y="729139"/>
                </a:lnTo>
                <a:lnTo>
                  <a:pt x="4553730" y="675583"/>
                </a:lnTo>
                <a:lnTo>
                  <a:pt x="4551672" y="626088"/>
                </a:lnTo>
                <a:lnTo>
                  <a:pt x="4548564" y="579631"/>
                </a:lnTo>
                <a:lnTo>
                  <a:pt x="4544289" y="536527"/>
                </a:lnTo>
                <a:lnTo>
                  <a:pt x="4538599" y="495492"/>
                </a:lnTo>
                <a:lnTo>
                  <a:pt x="4531287" y="455908"/>
                </a:lnTo>
                <a:lnTo>
                  <a:pt x="4522148" y="417152"/>
                </a:lnTo>
                <a:lnTo>
                  <a:pt x="4510980" y="378606"/>
                </a:lnTo>
                <a:lnTo>
                  <a:pt x="4492107" y="333101"/>
                </a:lnTo>
                <a:lnTo>
                  <a:pt x="4469488" y="289768"/>
                </a:lnTo>
                <a:lnTo>
                  <a:pt x="4443319" y="248804"/>
                </a:lnTo>
                <a:lnTo>
                  <a:pt x="4413798" y="210405"/>
                </a:lnTo>
                <a:lnTo>
                  <a:pt x="4381120" y="174769"/>
                </a:lnTo>
                <a:lnTo>
                  <a:pt x="4345484" y="142092"/>
                </a:lnTo>
                <a:lnTo>
                  <a:pt x="4307085" y="112570"/>
                </a:lnTo>
                <a:lnTo>
                  <a:pt x="4266121" y="86402"/>
                </a:lnTo>
                <a:lnTo>
                  <a:pt x="4222788" y="63782"/>
                </a:lnTo>
                <a:lnTo>
                  <a:pt x="4177284" y="44909"/>
                </a:lnTo>
                <a:lnTo>
                  <a:pt x="4138737" y="33741"/>
                </a:lnTo>
                <a:lnTo>
                  <a:pt x="4099982" y="24597"/>
                </a:lnTo>
                <a:lnTo>
                  <a:pt x="4060397" y="17275"/>
                </a:lnTo>
                <a:lnTo>
                  <a:pt x="4019363" y="11573"/>
                </a:lnTo>
                <a:lnTo>
                  <a:pt x="3976258" y="7288"/>
                </a:lnTo>
                <a:lnTo>
                  <a:pt x="3930463" y="4217"/>
                </a:lnTo>
                <a:lnTo>
                  <a:pt x="3881356" y="2159"/>
                </a:lnTo>
                <a:lnTo>
                  <a:pt x="3828317" y="911"/>
                </a:lnTo>
                <a:lnTo>
                  <a:pt x="3639405" y="0"/>
                </a:lnTo>
                <a:close/>
              </a:path>
            </a:pathLst>
          </a:custGeom>
          <a:solidFill>
            <a:srgbClr val="73FCD6">
              <a:alpha val="74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317437" y="3601045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916485" y="0"/>
                </a:moveTo>
                <a:lnTo>
                  <a:pt x="3639438" y="0"/>
                </a:lnTo>
                <a:lnTo>
                  <a:pt x="3707996" y="33"/>
                </a:lnTo>
                <a:lnTo>
                  <a:pt x="3770761" y="269"/>
                </a:lnTo>
                <a:lnTo>
                  <a:pt x="3828353" y="911"/>
                </a:lnTo>
                <a:lnTo>
                  <a:pt x="3881393" y="2159"/>
                </a:lnTo>
                <a:lnTo>
                  <a:pt x="3930501" y="4217"/>
                </a:lnTo>
                <a:lnTo>
                  <a:pt x="3976298" y="7288"/>
                </a:lnTo>
                <a:lnTo>
                  <a:pt x="4019404" y="11573"/>
                </a:lnTo>
                <a:lnTo>
                  <a:pt x="4060439" y="17275"/>
                </a:lnTo>
                <a:lnTo>
                  <a:pt x="4100025" y="24597"/>
                </a:lnTo>
                <a:lnTo>
                  <a:pt x="4138781" y="33741"/>
                </a:lnTo>
                <a:lnTo>
                  <a:pt x="4177328" y="44909"/>
                </a:lnTo>
                <a:lnTo>
                  <a:pt x="4222830" y="63782"/>
                </a:lnTo>
                <a:lnTo>
                  <a:pt x="4266160" y="86402"/>
                </a:lnTo>
                <a:lnTo>
                  <a:pt x="4307123" y="112570"/>
                </a:lnTo>
                <a:lnTo>
                  <a:pt x="4345520" y="142092"/>
                </a:lnTo>
                <a:lnTo>
                  <a:pt x="4381155" y="174769"/>
                </a:lnTo>
                <a:lnTo>
                  <a:pt x="4413832" y="210405"/>
                </a:lnTo>
                <a:lnTo>
                  <a:pt x="4443353" y="248804"/>
                </a:lnTo>
                <a:lnTo>
                  <a:pt x="4469521" y="289768"/>
                </a:lnTo>
                <a:lnTo>
                  <a:pt x="4492141" y="333101"/>
                </a:lnTo>
                <a:lnTo>
                  <a:pt x="4511014" y="378606"/>
                </a:lnTo>
                <a:lnTo>
                  <a:pt x="4522182" y="417155"/>
                </a:lnTo>
                <a:lnTo>
                  <a:pt x="4531326" y="455932"/>
                </a:lnTo>
                <a:lnTo>
                  <a:pt x="4538648" y="495575"/>
                </a:lnTo>
                <a:lnTo>
                  <a:pt x="4544350" y="536722"/>
                </a:lnTo>
                <a:lnTo>
                  <a:pt x="4548635" y="580014"/>
                </a:lnTo>
                <a:lnTo>
                  <a:pt x="4551706" y="626088"/>
                </a:lnTo>
                <a:lnTo>
                  <a:pt x="4553764" y="675583"/>
                </a:lnTo>
                <a:lnTo>
                  <a:pt x="4555013" y="729139"/>
                </a:lnTo>
                <a:lnTo>
                  <a:pt x="4555654" y="787394"/>
                </a:lnTo>
                <a:lnTo>
                  <a:pt x="4555890" y="850988"/>
                </a:lnTo>
                <a:lnTo>
                  <a:pt x="4555924" y="920558"/>
                </a:lnTo>
                <a:lnTo>
                  <a:pt x="4555924" y="3378452"/>
                </a:lnTo>
                <a:lnTo>
                  <a:pt x="4555890" y="3447009"/>
                </a:lnTo>
                <a:lnTo>
                  <a:pt x="4555654" y="3509774"/>
                </a:lnTo>
                <a:lnTo>
                  <a:pt x="4555013" y="3567366"/>
                </a:lnTo>
                <a:lnTo>
                  <a:pt x="4553764" y="3620406"/>
                </a:lnTo>
                <a:lnTo>
                  <a:pt x="4551706" y="3669514"/>
                </a:lnTo>
                <a:lnTo>
                  <a:pt x="4548635" y="3715311"/>
                </a:lnTo>
                <a:lnTo>
                  <a:pt x="4544350" y="3758417"/>
                </a:lnTo>
                <a:lnTo>
                  <a:pt x="4538648" y="3799453"/>
                </a:lnTo>
                <a:lnTo>
                  <a:pt x="4531326" y="3839038"/>
                </a:lnTo>
                <a:lnTo>
                  <a:pt x="4522182" y="3877794"/>
                </a:lnTo>
                <a:lnTo>
                  <a:pt x="4511014" y="3916341"/>
                </a:lnTo>
                <a:lnTo>
                  <a:pt x="4492141" y="3961846"/>
                </a:lnTo>
                <a:lnTo>
                  <a:pt x="4469521" y="4005179"/>
                </a:lnTo>
                <a:lnTo>
                  <a:pt x="4443353" y="4046143"/>
                </a:lnTo>
                <a:lnTo>
                  <a:pt x="4413832" y="4084541"/>
                </a:lnTo>
                <a:lnTo>
                  <a:pt x="4381155" y="4120176"/>
                </a:lnTo>
                <a:lnTo>
                  <a:pt x="4345520" y="4152853"/>
                </a:lnTo>
                <a:lnTo>
                  <a:pt x="4307123" y="4182373"/>
                </a:lnTo>
                <a:lnTo>
                  <a:pt x="4266160" y="4208540"/>
                </a:lnTo>
                <a:lnTo>
                  <a:pt x="4222830" y="4231157"/>
                </a:lnTo>
                <a:lnTo>
                  <a:pt x="4177328" y="4250027"/>
                </a:lnTo>
                <a:lnTo>
                  <a:pt x="4138778" y="4261196"/>
                </a:lnTo>
                <a:lnTo>
                  <a:pt x="4100001" y="4270339"/>
                </a:lnTo>
                <a:lnTo>
                  <a:pt x="4060357" y="4277661"/>
                </a:lnTo>
                <a:lnTo>
                  <a:pt x="4019208" y="4283364"/>
                </a:lnTo>
                <a:lnTo>
                  <a:pt x="3975915" y="4287649"/>
                </a:lnTo>
                <a:lnTo>
                  <a:pt x="3929840" y="4290719"/>
                </a:lnTo>
                <a:lnTo>
                  <a:pt x="3880343" y="4292777"/>
                </a:lnTo>
                <a:lnTo>
                  <a:pt x="3826786" y="4294026"/>
                </a:lnTo>
                <a:lnTo>
                  <a:pt x="3768530" y="4294667"/>
                </a:lnTo>
                <a:lnTo>
                  <a:pt x="3704936" y="4294903"/>
                </a:lnTo>
                <a:lnTo>
                  <a:pt x="3635365" y="4294937"/>
                </a:lnTo>
                <a:lnTo>
                  <a:pt x="916485" y="4294937"/>
                </a:lnTo>
                <a:lnTo>
                  <a:pt x="847927" y="4294903"/>
                </a:lnTo>
                <a:lnTo>
                  <a:pt x="785163" y="4294667"/>
                </a:lnTo>
                <a:lnTo>
                  <a:pt x="727572" y="4294026"/>
                </a:lnTo>
                <a:lnTo>
                  <a:pt x="674534" y="4292777"/>
                </a:lnTo>
                <a:lnTo>
                  <a:pt x="625427" y="4290719"/>
                </a:lnTo>
                <a:lnTo>
                  <a:pt x="579631" y="4287649"/>
                </a:lnTo>
                <a:lnTo>
                  <a:pt x="536527" y="4283364"/>
                </a:lnTo>
                <a:lnTo>
                  <a:pt x="495492" y="4277661"/>
                </a:lnTo>
                <a:lnTo>
                  <a:pt x="455908" y="4270339"/>
                </a:lnTo>
                <a:lnTo>
                  <a:pt x="417152" y="4261196"/>
                </a:lnTo>
                <a:lnTo>
                  <a:pt x="378606" y="4250027"/>
                </a:lnTo>
                <a:lnTo>
                  <a:pt x="333101" y="4231157"/>
                </a:lnTo>
                <a:lnTo>
                  <a:pt x="289768" y="4208540"/>
                </a:lnTo>
                <a:lnTo>
                  <a:pt x="248804" y="4182373"/>
                </a:lnTo>
                <a:lnTo>
                  <a:pt x="210405" y="4152853"/>
                </a:lnTo>
                <a:lnTo>
                  <a:pt x="174769" y="4120176"/>
                </a:lnTo>
                <a:lnTo>
                  <a:pt x="142092" y="4084541"/>
                </a:lnTo>
                <a:lnTo>
                  <a:pt x="112570" y="4046143"/>
                </a:lnTo>
                <a:lnTo>
                  <a:pt x="86402" y="4005179"/>
                </a:lnTo>
                <a:lnTo>
                  <a:pt x="63782" y="3961846"/>
                </a:lnTo>
                <a:lnTo>
                  <a:pt x="44909" y="3916341"/>
                </a:lnTo>
                <a:lnTo>
                  <a:pt x="33741" y="3877791"/>
                </a:lnTo>
                <a:lnTo>
                  <a:pt x="24597" y="3839014"/>
                </a:lnTo>
                <a:lnTo>
                  <a:pt x="17275" y="3799370"/>
                </a:lnTo>
                <a:lnTo>
                  <a:pt x="11573" y="3758221"/>
                </a:lnTo>
                <a:lnTo>
                  <a:pt x="7288" y="3714928"/>
                </a:lnTo>
                <a:lnTo>
                  <a:pt x="4217" y="3668853"/>
                </a:lnTo>
                <a:lnTo>
                  <a:pt x="2159" y="3619356"/>
                </a:lnTo>
                <a:lnTo>
                  <a:pt x="911" y="3565799"/>
                </a:lnTo>
                <a:lnTo>
                  <a:pt x="269" y="3507543"/>
                </a:lnTo>
                <a:lnTo>
                  <a:pt x="33" y="3443949"/>
                </a:lnTo>
                <a:lnTo>
                  <a:pt x="0" y="3374378"/>
                </a:lnTo>
                <a:lnTo>
                  <a:pt x="0" y="916485"/>
                </a:lnTo>
                <a:lnTo>
                  <a:pt x="33" y="847927"/>
                </a:lnTo>
                <a:lnTo>
                  <a:pt x="269" y="785163"/>
                </a:lnTo>
                <a:lnTo>
                  <a:pt x="911" y="727572"/>
                </a:lnTo>
                <a:lnTo>
                  <a:pt x="2159" y="674534"/>
                </a:lnTo>
                <a:lnTo>
                  <a:pt x="4217" y="625427"/>
                </a:lnTo>
                <a:lnTo>
                  <a:pt x="7288" y="579631"/>
                </a:lnTo>
                <a:lnTo>
                  <a:pt x="11573" y="536527"/>
                </a:lnTo>
                <a:lnTo>
                  <a:pt x="17275" y="495492"/>
                </a:lnTo>
                <a:lnTo>
                  <a:pt x="24597" y="455908"/>
                </a:lnTo>
                <a:lnTo>
                  <a:pt x="33741" y="417152"/>
                </a:lnTo>
                <a:lnTo>
                  <a:pt x="44909" y="378606"/>
                </a:lnTo>
                <a:lnTo>
                  <a:pt x="63782" y="333101"/>
                </a:lnTo>
                <a:lnTo>
                  <a:pt x="86402" y="289768"/>
                </a:lnTo>
                <a:lnTo>
                  <a:pt x="112570" y="248804"/>
                </a:lnTo>
                <a:lnTo>
                  <a:pt x="142092" y="210405"/>
                </a:lnTo>
                <a:lnTo>
                  <a:pt x="174769" y="174769"/>
                </a:lnTo>
                <a:lnTo>
                  <a:pt x="210405" y="142092"/>
                </a:lnTo>
                <a:lnTo>
                  <a:pt x="248804" y="112570"/>
                </a:lnTo>
                <a:lnTo>
                  <a:pt x="289768" y="86402"/>
                </a:lnTo>
                <a:lnTo>
                  <a:pt x="333101" y="63782"/>
                </a:lnTo>
                <a:lnTo>
                  <a:pt x="378606" y="44909"/>
                </a:lnTo>
                <a:lnTo>
                  <a:pt x="417155" y="33741"/>
                </a:lnTo>
                <a:lnTo>
                  <a:pt x="455932" y="24597"/>
                </a:lnTo>
                <a:lnTo>
                  <a:pt x="495575" y="17275"/>
                </a:lnTo>
                <a:lnTo>
                  <a:pt x="536722" y="11573"/>
                </a:lnTo>
                <a:lnTo>
                  <a:pt x="580014" y="7288"/>
                </a:lnTo>
                <a:lnTo>
                  <a:pt x="626088" y="4217"/>
                </a:lnTo>
                <a:lnTo>
                  <a:pt x="675583" y="2159"/>
                </a:lnTo>
                <a:lnTo>
                  <a:pt x="729139" y="911"/>
                </a:lnTo>
                <a:lnTo>
                  <a:pt x="787394" y="269"/>
                </a:lnTo>
                <a:lnTo>
                  <a:pt x="850988" y="33"/>
                </a:lnTo>
                <a:lnTo>
                  <a:pt x="920558" y="0"/>
                </a:lnTo>
                <a:lnTo>
                  <a:pt x="916485" y="0"/>
                </a:lnTo>
                <a:close/>
              </a:path>
            </a:pathLst>
          </a:custGeom>
          <a:ln w="125650">
            <a:solidFill>
              <a:srgbClr val="73FCD6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35195" y="3601045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3639415" y="0"/>
                </a:moveTo>
                <a:lnTo>
                  <a:pt x="920524" y="0"/>
                </a:lnTo>
                <a:lnTo>
                  <a:pt x="850954" y="33"/>
                </a:lnTo>
                <a:lnTo>
                  <a:pt x="729105" y="911"/>
                </a:lnTo>
                <a:lnTo>
                  <a:pt x="675550" y="2159"/>
                </a:lnTo>
                <a:lnTo>
                  <a:pt x="626054" y="4217"/>
                </a:lnTo>
                <a:lnTo>
                  <a:pt x="579980" y="7288"/>
                </a:lnTo>
                <a:lnTo>
                  <a:pt x="536689" y="11573"/>
                </a:lnTo>
                <a:lnTo>
                  <a:pt x="495541" y="17275"/>
                </a:lnTo>
                <a:lnTo>
                  <a:pt x="455898" y="24597"/>
                </a:lnTo>
                <a:lnTo>
                  <a:pt x="417122" y="33741"/>
                </a:lnTo>
                <a:lnTo>
                  <a:pt x="378572" y="44909"/>
                </a:lnTo>
                <a:lnTo>
                  <a:pt x="333067" y="63782"/>
                </a:lnTo>
                <a:lnTo>
                  <a:pt x="289734" y="86402"/>
                </a:lnTo>
                <a:lnTo>
                  <a:pt x="248770" y="112570"/>
                </a:lnTo>
                <a:lnTo>
                  <a:pt x="210372" y="142092"/>
                </a:lnTo>
                <a:lnTo>
                  <a:pt x="174735" y="174769"/>
                </a:lnTo>
                <a:lnTo>
                  <a:pt x="142058" y="210405"/>
                </a:lnTo>
                <a:lnTo>
                  <a:pt x="112537" y="248804"/>
                </a:lnTo>
                <a:lnTo>
                  <a:pt x="86368" y="289768"/>
                </a:lnTo>
                <a:lnTo>
                  <a:pt x="63749" y="333101"/>
                </a:lnTo>
                <a:lnTo>
                  <a:pt x="44875" y="378606"/>
                </a:lnTo>
                <a:lnTo>
                  <a:pt x="33706" y="417155"/>
                </a:lnTo>
                <a:lnTo>
                  <a:pt x="24559" y="455932"/>
                </a:lnTo>
                <a:lnTo>
                  <a:pt x="17230" y="495575"/>
                </a:lnTo>
                <a:lnTo>
                  <a:pt x="11520" y="536722"/>
                </a:lnTo>
                <a:lnTo>
                  <a:pt x="7228" y="580014"/>
                </a:lnTo>
                <a:lnTo>
                  <a:pt x="4183" y="625427"/>
                </a:lnTo>
                <a:lnTo>
                  <a:pt x="2125" y="674534"/>
                </a:lnTo>
                <a:lnTo>
                  <a:pt x="877" y="727572"/>
                </a:lnTo>
                <a:lnTo>
                  <a:pt x="236" y="785163"/>
                </a:lnTo>
                <a:lnTo>
                  <a:pt x="0" y="847927"/>
                </a:lnTo>
                <a:lnTo>
                  <a:pt x="11" y="3447017"/>
                </a:lnTo>
                <a:lnTo>
                  <a:pt x="236" y="3507543"/>
                </a:lnTo>
                <a:lnTo>
                  <a:pt x="877" y="3565799"/>
                </a:lnTo>
                <a:lnTo>
                  <a:pt x="2125" y="3619356"/>
                </a:lnTo>
                <a:lnTo>
                  <a:pt x="4183" y="3668853"/>
                </a:lnTo>
                <a:lnTo>
                  <a:pt x="7292" y="3715312"/>
                </a:lnTo>
                <a:lnTo>
                  <a:pt x="11566" y="3758418"/>
                </a:lnTo>
                <a:lnTo>
                  <a:pt x="17257" y="3799453"/>
                </a:lnTo>
                <a:lnTo>
                  <a:pt x="24569" y="3839038"/>
                </a:lnTo>
                <a:lnTo>
                  <a:pt x="33708" y="3877794"/>
                </a:lnTo>
                <a:lnTo>
                  <a:pt x="44875" y="3916341"/>
                </a:lnTo>
                <a:lnTo>
                  <a:pt x="63749" y="3961846"/>
                </a:lnTo>
                <a:lnTo>
                  <a:pt x="86368" y="4005179"/>
                </a:lnTo>
                <a:lnTo>
                  <a:pt x="112537" y="4046143"/>
                </a:lnTo>
                <a:lnTo>
                  <a:pt x="142058" y="4084541"/>
                </a:lnTo>
                <a:lnTo>
                  <a:pt x="174735" y="4120176"/>
                </a:lnTo>
                <a:lnTo>
                  <a:pt x="210372" y="4152853"/>
                </a:lnTo>
                <a:lnTo>
                  <a:pt x="248770" y="4182373"/>
                </a:lnTo>
                <a:lnTo>
                  <a:pt x="289734" y="4208540"/>
                </a:lnTo>
                <a:lnTo>
                  <a:pt x="333067" y="4231157"/>
                </a:lnTo>
                <a:lnTo>
                  <a:pt x="378572" y="4250027"/>
                </a:lnTo>
                <a:lnTo>
                  <a:pt x="417119" y="4261196"/>
                </a:lnTo>
                <a:lnTo>
                  <a:pt x="455874" y="4270339"/>
                </a:lnTo>
                <a:lnTo>
                  <a:pt x="495458" y="4277661"/>
                </a:lnTo>
                <a:lnTo>
                  <a:pt x="536493" y="4283364"/>
                </a:lnTo>
                <a:lnTo>
                  <a:pt x="579598" y="4287649"/>
                </a:lnTo>
                <a:lnTo>
                  <a:pt x="625393" y="4290719"/>
                </a:lnTo>
                <a:lnTo>
                  <a:pt x="674500" y="4292777"/>
                </a:lnTo>
                <a:lnTo>
                  <a:pt x="727539" y="4294026"/>
                </a:lnTo>
                <a:lnTo>
                  <a:pt x="785130" y="4294667"/>
                </a:lnTo>
                <a:lnTo>
                  <a:pt x="847894" y="4294903"/>
                </a:lnTo>
                <a:lnTo>
                  <a:pt x="916451" y="4294937"/>
                </a:lnTo>
                <a:lnTo>
                  <a:pt x="3635332" y="4294937"/>
                </a:lnTo>
                <a:lnTo>
                  <a:pt x="3826752" y="4294026"/>
                </a:lnTo>
                <a:lnTo>
                  <a:pt x="3880309" y="4292777"/>
                </a:lnTo>
                <a:lnTo>
                  <a:pt x="3929806" y="4290719"/>
                </a:lnTo>
                <a:lnTo>
                  <a:pt x="3975881" y="4287649"/>
                </a:lnTo>
                <a:lnTo>
                  <a:pt x="4019174" y="4283364"/>
                </a:lnTo>
                <a:lnTo>
                  <a:pt x="4060323" y="4277661"/>
                </a:lnTo>
                <a:lnTo>
                  <a:pt x="4099967" y="4270339"/>
                </a:lnTo>
                <a:lnTo>
                  <a:pt x="4138744" y="4261196"/>
                </a:lnTo>
                <a:lnTo>
                  <a:pt x="4177294" y="4250027"/>
                </a:lnTo>
                <a:lnTo>
                  <a:pt x="4222799" y="4231157"/>
                </a:lnTo>
                <a:lnTo>
                  <a:pt x="4266132" y="4208540"/>
                </a:lnTo>
                <a:lnTo>
                  <a:pt x="4307096" y="4182373"/>
                </a:lnTo>
                <a:lnTo>
                  <a:pt x="4345494" y="4152853"/>
                </a:lnTo>
                <a:lnTo>
                  <a:pt x="4381129" y="4120176"/>
                </a:lnTo>
                <a:lnTo>
                  <a:pt x="4413806" y="4084541"/>
                </a:lnTo>
                <a:lnTo>
                  <a:pt x="4443326" y="4046143"/>
                </a:lnTo>
                <a:lnTo>
                  <a:pt x="4469493" y="4005179"/>
                </a:lnTo>
                <a:lnTo>
                  <a:pt x="4492110" y="3961846"/>
                </a:lnTo>
                <a:lnTo>
                  <a:pt x="4510980" y="3916341"/>
                </a:lnTo>
                <a:lnTo>
                  <a:pt x="4522152" y="3877791"/>
                </a:lnTo>
                <a:lnTo>
                  <a:pt x="4531302" y="3839014"/>
                </a:lnTo>
                <a:lnTo>
                  <a:pt x="4538632" y="3799370"/>
                </a:lnTo>
                <a:lnTo>
                  <a:pt x="4544344" y="3758221"/>
                </a:lnTo>
                <a:lnTo>
                  <a:pt x="4548636" y="3714928"/>
                </a:lnTo>
                <a:lnTo>
                  <a:pt x="4551682" y="3669516"/>
                </a:lnTo>
                <a:lnTo>
                  <a:pt x="4553740" y="3620408"/>
                </a:lnTo>
                <a:lnTo>
                  <a:pt x="4554989" y="3567370"/>
                </a:lnTo>
                <a:lnTo>
                  <a:pt x="4555630" y="3509779"/>
                </a:lnTo>
                <a:lnTo>
                  <a:pt x="4555867" y="3447017"/>
                </a:lnTo>
                <a:lnTo>
                  <a:pt x="4555855" y="847927"/>
                </a:lnTo>
                <a:lnTo>
                  <a:pt x="4555630" y="787394"/>
                </a:lnTo>
                <a:lnTo>
                  <a:pt x="4554989" y="729139"/>
                </a:lnTo>
                <a:lnTo>
                  <a:pt x="4553740" y="675583"/>
                </a:lnTo>
                <a:lnTo>
                  <a:pt x="4551682" y="626088"/>
                </a:lnTo>
                <a:lnTo>
                  <a:pt x="4548573" y="579631"/>
                </a:lnTo>
                <a:lnTo>
                  <a:pt x="4544297" y="536527"/>
                </a:lnTo>
                <a:lnTo>
                  <a:pt x="4538606" y="495492"/>
                </a:lnTo>
                <a:lnTo>
                  <a:pt x="4531291" y="455908"/>
                </a:lnTo>
                <a:lnTo>
                  <a:pt x="4522150" y="417152"/>
                </a:lnTo>
                <a:lnTo>
                  <a:pt x="4510980" y="378606"/>
                </a:lnTo>
                <a:lnTo>
                  <a:pt x="4492110" y="333101"/>
                </a:lnTo>
                <a:lnTo>
                  <a:pt x="4469493" y="289768"/>
                </a:lnTo>
                <a:lnTo>
                  <a:pt x="4443326" y="248804"/>
                </a:lnTo>
                <a:lnTo>
                  <a:pt x="4413806" y="210405"/>
                </a:lnTo>
                <a:lnTo>
                  <a:pt x="4381129" y="174769"/>
                </a:lnTo>
                <a:lnTo>
                  <a:pt x="4345494" y="142092"/>
                </a:lnTo>
                <a:lnTo>
                  <a:pt x="4307096" y="112570"/>
                </a:lnTo>
                <a:lnTo>
                  <a:pt x="4266132" y="86402"/>
                </a:lnTo>
                <a:lnTo>
                  <a:pt x="4222799" y="63782"/>
                </a:lnTo>
                <a:lnTo>
                  <a:pt x="4177294" y="44909"/>
                </a:lnTo>
                <a:lnTo>
                  <a:pt x="4138747" y="33741"/>
                </a:lnTo>
                <a:lnTo>
                  <a:pt x="4099991" y="24597"/>
                </a:lnTo>
                <a:lnTo>
                  <a:pt x="4060406" y="17275"/>
                </a:lnTo>
                <a:lnTo>
                  <a:pt x="4019371" y="11573"/>
                </a:lnTo>
                <a:lnTo>
                  <a:pt x="3976265" y="7288"/>
                </a:lnTo>
                <a:lnTo>
                  <a:pt x="3930469" y="4217"/>
                </a:lnTo>
                <a:lnTo>
                  <a:pt x="3881362" y="2159"/>
                </a:lnTo>
                <a:lnTo>
                  <a:pt x="3828323" y="911"/>
                </a:lnTo>
                <a:lnTo>
                  <a:pt x="3639415" y="0"/>
                </a:lnTo>
                <a:close/>
              </a:path>
            </a:pathLst>
          </a:custGeom>
          <a:solidFill>
            <a:srgbClr val="13B8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82469" y="458489"/>
            <a:ext cx="123444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100"/>
              <a:t>deployment </a:t>
            </a:r>
            <a:r>
              <a:rPr dirty="0" spc="-850"/>
              <a:t>topology</a:t>
            </a:r>
            <a:r>
              <a:rPr dirty="0" spc="-1220"/>
              <a:t> </a:t>
            </a:r>
            <a:r>
              <a:rPr dirty="0" spc="-1035"/>
              <a:t>spectrum</a:t>
            </a:r>
          </a:p>
        </p:txBody>
      </p:sp>
      <p:sp>
        <p:nvSpPr>
          <p:cNvPr id="9" name="object 9"/>
          <p:cNvSpPr/>
          <p:nvPr/>
        </p:nvSpPr>
        <p:spPr>
          <a:xfrm>
            <a:off x="8118720" y="4031290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79050" y="421641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55" y="61769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79050" y="421641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2923" y="3601045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3639405" y="0"/>
                </a:moveTo>
                <a:lnTo>
                  <a:pt x="920524" y="0"/>
                </a:lnTo>
                <a:lnTo>
                  <a:pt x="850954" y="33"/>
                </a:lnTo>
                <a:lnTo>
                  <a:pt x="729105" y="911"/>
                </a:lnTo>
                <a:lnTo>
                  <a:pt x="675550" y="2159"/>
                </a:lnTo>
                <a:lnTo>
                  <a:pt x="626054" y="4217"/>
                </a:lnTo>
                <a:lnTo>
                  <a:pt x="579980" y="7288"/>
                </a:lnTo>
                <a:lnTo>
                  <a:pt x="536689" y="11573"/>
                </a:lnTo>
                <a:lnTo>
                  <a:pt x="495541" y="17275"/>
                </a:lnTo>
                <a:lnTo>
                  <a:pt x="455898" y="24597"/>
                </a:lnTo>
                <a:lnTo>
                  <a:pt x="417122" y="33741"/>
                </a:lnTo>
                <a:lnTo>
                  <a:pt x="378572" y="44909"/>
                </a:lnTo>
                <a:lnTo>
                  <a:pt x="333067" y="63782"/>
                </a:lnTo>
                <a:lnTo>
                  <a:pt x="289734" y="86402"/>
                </a:lnTo>
                <a:lnTo>
                  <a:pt x="248770" y="112570"/>
                </a:lnTo>
                <a:lnTo>
                  <a:pt x="210372" y="142092"/>
                </a:lnTo>
                <a:lnTo>
                  <a:pt x="174735" y="174769"/>
                </a:lnTo>
                <a:lnTo>
                  <a:pt x="142058" y="210405"/>
                </a:lnTo>
                <a:lnTo>
                  <a:pt x="112537" y="248804"/>
                </a:lnTo>
                <a:lnTo>
                  <a:pt x="86368" y="289768"/>
                </a:lnTo>
                <a:lnTo>
                  <a:pt x="63749" y="333101"/>
                </a:lnTo>
                <a:lnTo>
                  <a:pt x="44875" y="378606"/>
                </a:lnTo>
                <a:lnTo>
                  <a:pt x="33706" y="417155"/>
                </a:lnTo>
                <a:lnTo>
                  <a:pt x="24559" y="455932"/>
                </a:lnTo>
                <a:lnTo>
                  <a:pt x="17230" y="495575"/>
                </a:lnTo>
                <a:lnTo>
                  <a:pt x="11520" y="536722"/>
                </a:lnTo>
                <a:lnTo>
                  <a:pt x="7228" y="580014"/>
                </a:lnTo>
                <a:lnTo>
                  <a:pt x="4183" y="625427"/>
                </a:lnTo>
                <a:lnTo>
                  <a:pt x="2125" y="674534"/>
                </a:lnTo>
                <a:lnTo>
                  <a:pt x="877" y="727572"/>
                </a:lnTo>
                <a:lnTo>
                  <a:pt x="236" y="785163"/>
                </a:lnTo>
                <a:lnTo>
                  <a:pt x="0" y="847927"/>
                </a:lnTo>
                <a:lnTo>
                  <a:pt x="11" y="3447017"/>
                </a:lnTo>
                <a:lnTo>
                  <a:pt x="236" y="3507543"/>
                </a:lnTo>
                <a:lnTo>
                  <a:pt x="877" y="3565799"/>
                </a:lnTo>
                <a:lnTo>
                  <a:pt x="2125" y="3619356"/>
                </a:lnTo>
                <a:lnTo>
                  <a:pt x="4183" y="3668853"/>
                </a:lnTo>
                <a:lnTo>
                  <a:pt x="7292" y="3715312"/>
                </a:lnTo>
                <a:lnTo>
                  <a:pt x="11566" y="3758418"/>
                </a:lnTo>
                <a:lnTo>
                  <a:pt x="17257" y="3799453"/>
                </a:lnTo>
                <a:lnTo>
                  <a:pt x="24569" y="3839038"/>
                </a:lnTo>
                <a:lnTo>
                  <a:pt x="33708" y="3877794"/>
                </a:lnTo>
                <a:lnTo>
                  <a:pt x="44875" y="3916341"/>
                </a:lnTo>
                <a:lnTo>
                  <a:pt x="63749" y="3961846"/>
                </a:lnTo>
                <a:lnTo>
                  <a:pt x="86368" y="4005179"/>
                </a:lnTo>
                <a:lnTo>
                  <a:pt x="112537" y="4046143"/>
                </a:lnTo>
                <a:lnTo>
                  <a:pt x="142058" y="4084541"/>
                </a:lnTo>
                <a:lnTo>
                  <a:pt x="174735" y="4120176"/>
                </a:lnTo>
                <a:lnTo>
                  <a:pt x="210372" y="4152853"/>
                </a:lnTo>
                <a:lnTo>
                  <a:pt x="248770" y="4182373"/>
                </a:lnTo>
                <a:lnTo>
                  <a:pt x="289734" y="4208540"/>
                </a:lnTo>
                <a:lnTo>
                  <a:pt x="333067" y="4231157"/>
                </a:lnTo>
                <a:lnTo>
                  <a:pt x="378572" y="4250027"/>
                </a:lnTo>
                <a:lnTo>
                  <a:pt x="417119" y="4261196"/>
                </a:lnTo>
                <a:lnTo>
                  <a:pt x="455874" y="4270339"/>
                </a:lnTo>
                <a:lnTo>
                  <a:pt x="495458" y="4277661"/>
                </a:lnTo>
                <a:lnTo>
                  <a:pt x="536493" y="4283364"/>
                </a:lnTo>
                <a:lnTo>
                  <a:pt x="579598" y="4287649"/>
                </a:lnTo>
                <a:lnTo>
                  <a:pt x="625393" y="4290719"/>
                </a:lnTo>
                <a:lnTo>
                  <a:pt x="674500" y="4292777"/>
                </a:lnTo>
                <a:lnTo>
                  <a:pt x="727539" y="4294026"/>
                </a:lnTo>
                <a:lnTo>
                  <a:pt x="785130" y="4294667"/>
                </a:lnTo>
                <a:lnTo>
                  <a:pt x="847894" y="4294903"/>
                </a:lnTo>
                <a:lnTo>
                  <a:pt x="916451" y="4294937"/>
                </a:lnTo>
                <a:lnTo>
                  <a:pt x="3635332" y="4294937"/>
                </a:lnTo>
                <a:lnTo>
                  <a:pt x="3826752" y="4294026"/>
                </a:lnTo>
                <a:lnTo>
                  <a:pt x="3880309" y="4292777"/>
                </a:lnTo>
                <a:lnTo>
                  <a:pt x="3929806" y="4290719"/>
                </a:lnTo>
                <a:lnTo>
                  <a:pt x="3975881" y="4287649"/>
                </a:lnTo>
                <a:lnTo>
                  <a:pt x="4019174" y="4283364"/>
                </a:lnTo>
                <a:lnTo>
                  <a:pt x="4060323" y="4277661"/>
                </a:lnTo>
                <a:lnTo>
                  <a:pt x="4099967" y="4270339"/>
                </a:lnTo>
                <a:lnTo>
                  <a:pt x="4138744" y="4261196"/>
                </a:lnTo>
                <a:lnTo>
                  <a:pt x="4177294" y="4250027"/>
                </a:lnTo>
                <a:lnTo>
                  <a:pt x="4222796" y="4231157"/>
                </a:lnTo>
                <a:lnTo>
                  <a:pt x="4266128" y="4208540"/>
                </a:lnTo>
                <a:lnTo>
                  <a:pt x="4307091" y="4182373"/>
                </a:lnTo>
                <a:lnTo>
                  <a:pt x="4345489" y="4152853"/>
                </a:lnTo>
                <a:lnTo>
                  <a:pt x="4381126" y="4120176"/>
                </a:lnTo>
                <a:lnTo>
                  <a:pt x="4413803" y="4084541"/>
                </a:lnTo>
                <a:lnTo>
                  <a:pt x="4443324" y="4046143"/>
                </a:lnTo>
                <a:lnTo>
                  <a:pt x="4469492" y="4005179"/>
                </a:lnTo>
                <a:lnTo>
                  <a:pt x="4492110" y="3961846"/>
                </a:lnTo>
                <a:lnTo>
                  <a:pt x="4510980" y="3916341"/>
                </a:lnTo>
                <a:lnTo>
                  <a:pt x="4522149" y="3877791"/>
                </a:lnTo>
                <a:lnTo>
                  <a:pt x="4531297" y="3839014"/>
                </a:lnTo>
                <a:lnTo>
                  <a:pt x="4538626" y="3799370"/>
                </a:lnTo>
                <a:lnTo>
                  <a:pt x="4544336" y="3758221"/>
                </a:lnTo>
                <a:lnTo>
                  <a:pt x="4548627" y="3714928"/>
                </a:lnTo>
                <a:lnTo>
                  <a:pt x="4551672" y="3669516"/>
                </a:lnTo>
                <a:lnTo>
                  <a:pt x="4553730" y="3620408"/>
                </a:lnTo>
                <a:lnTo>
                  <a:pt x="4554979" y="3567370"/>
                </a:lnTo>
                <a:lnTo>
                  <a:pt x="4555620" y="3509779"/>
                </a:lnTo>
                <a:lnTo>
                  <a:pt x="4555856" y="3447017"/>
                </a:lnTo>
                <a:lnTo>
                  <a:pt x="4555845" y="847927"/>
                </a:lnTo>
                <a:lnTo>
                  <a:pt x="4555620" y="787394"/>
                </a:lnTo>
                <a:lnTo>
                  <a:pt x="4554979" y="729139"/>
                </a:lnTo>
                <a:lnTo>
                  <a:pt x="4553730" y="675583"/>
                </a:lnTo>
                <a:lnTo>
                  <a:pt x="4551672" y="626088"/>
                </a:lnTo>
                <a:lnTo>
                  <a:pt x="4548564" y="579631"/>
                </a:lnTo>
                <a:lnTo>
                  <a:pt x="4544289" y="536527"/>
                </a:lnTo>
                <a:lnTo>
                  <a:pt x="4538599" y="495492"/>
                </a:lnTo>
                <a:lnTo>
                  <a:pt x="4531287" y="455908"/>
                </a:lnTo>
                <a:lnTo>
                  <a:pt x="4522148" y="417152"/>
                </a:lnTo>
                <a:lnTo>
                  <a:pt x="4510980" y="378606"/>
                </a:lnTo>
                <a:lnTo>
                  <a:pt x="4492110" y="333101"/>
                </a:lnTo>
                <a:lnTo>
                  <a:pt x="4469492" y="289768"/>
                </a:lnTo>
                <a:lnTo>
                  <a:pt x="4443324" y="248804"/>
                </a:lnTo>
                <a:lnTo>
                  <a:pt x="4413803" y="210405"/>
                </a:lnTo>
                <a:lnTo>
                  <a:pt x="4381126" y="174769"/>
                </a:lnTo>
                <a:lnTo>
                  <a:pt x="4345489" y="142092"/>
                </a:lnTo>
                <a:lnTo>
                  <a:pt x="4307091" y="112570"/>
                </a:lnTo>
                <a:lnTo>
                  <a:pt x="4266128" y="86402"/>
                </a:lnTo>
                <a:lnTo>
                  <a:pt x="4222796" y="63782"/>
                </a:lnTo>
                <a:lnTo>
                  <a:pt x="4177294" y="44909"/>
                </a:lnTo>
                <a:lnTo>
                  <a:pt x="4138747" y="33741"/>
                </a:lnTo>
                <a:lnTo>
                  <a:pt x="4099991" y="24597"/>
                </a:lnTo>
                <a:lnTo>
                  <a:pt x="4060406" y="17275"/>
                </a:lnTo>
                <a:lnTo>
                  <a:pt x="4019370" y="11573"/>
                </a:lnTo>
                <a:lnTo>
                  <a:pt x="3976264" y="7288"/>
                </a:lnTo>
                <a:lnTo>
                  <a:pt x="3930467" y="4217"/>
                </a:lnTo>
                <a:lnTo>
                  <a:pt x="3881359" y="2159"/>
                </a:lnTo>
                <a:lnTo>
                  <a:pt x="3828319" y="911"/>
                </a:lnTo>
                <a:lnTo>
                  <a:pt x="363940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09677" y="4070944"/>
            <a:ext cx="1038225" cy="3292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87960">
              <a:lnSpc>
                <a:spcPct val="100200"/>
              </a:lnSpc>
              <a:spcBef>
                <a:spcPts val="95"/>
              </a:spcBef>
            </a:pPr>
            <a:r>
              <a:rPr dirty="0" sz="5350" spc="-1410">
                <a:solidFill>
                  <a:srgbClr val="FFFFFF"/>
                </a:solidFill>
                <a:latin typeface="Arial"/>
                <a:cs typeface="Arial"/>
              </a:rPr>
              <a:t>BIG  </a:t>
            </a:r>
            <a:r>
              <a:rPr dirty="0" sz="5350" spc="-1280">
                <a:solidFill>
                  <a:srgbClr val="FFFFFF"/>
                </a:solidFill>
                <a:latin typeface="Arial"/>
                <a:cs typeface="Arial"/>
              </a:rPr>
              <a:t>BALL</a:t>
            </a:r>
            <a:endParaRPr sz="5350">
              <a:latin typeface="Arial"/>
              <a:cs typeface="Arial"/>
            </a:endParaRPr>
          </a:p>
          <a:p>
            <a:pPr marL="75565" marR="65405" indent="198120">
              <a:lnSpc>
                <a:spcPts val="6430"/>
              </a:lnSpc>
              <a:spcBef>
                <a:spcPts val="215"/>
              </a:spcBef>
            </a:pPr>
            <a:r>
              <a:rPr dirty="0" sz="5350" spc="-28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dirty="0" sz="5350" spc="-1140">
                <a:solidFill>
                  <a:srgbClr val="FFFFFF"/>
                </a:solidFill>
                <a:latin typeface="Arial"/>
                <a:cs typeface="Arial"/>
              </a:rPr>
              <a:t>mud</a:t>
            </a:r>
            <a:endParaRPr sz="53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76279" y="5057352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36609" y="5242474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36609" y="5242474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25977" y="3779989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86297" y="3965112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86301" y="3965112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872570" y="5832198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032890" y="601732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032893" y="601732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93098" y="6575886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53419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38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53423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15064" y="5308738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75394" y="5493861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55" y="61769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75394" y="5493861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79363" y="6575886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39683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39684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800995" y="4031290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961314" y="421641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38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961317" y="421641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58554" y="5057352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018874" y="5242474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38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018878" y="5242474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408245" y="3779989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568566" y="3965112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38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568569" y="3965112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554838" y="5832198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715157" y="601732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38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715160" y="601732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675366" y="6575885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835696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55" y="61769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835701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497339" y="5308738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657658" y="5493861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38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657661" y="5493861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261629" y="6575885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421948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38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38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3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421953" y="676100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563137" y="8196474"/>
            <a:ext cx="132969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0" b="1">
                <a:solidFill>
                  <a:srgbClr val="0220B4"/>
                </a:solidFill>
                <a:latin typeface="Arial"/>
                <a:cs typeface="Arial"/>
              </a:rPr>
              <a:t>Monolith</a:t>
            </a:r>
            <a:endParaRPr sz="25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740876" y="8196474"/>
            <a:ext cx="262001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60" b="1">
                <a:solidFill>
                  <a:srgbClr val="0220B4"/>
                </a:solidFill>
                <a:latin typeface="Arial"/>
                <a:cs typeface="Arial"/>
              </a:rPr>
              <a:t>Modular</a:t>
            </a:r>
            <a:r>
              <a:rPr dirty="0" sz="2550" spc="-114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550" spc="-50" b="1">
                <a:solidFill>
                  <a:srgbClr val="0220B4"/>
                </a:solidFill>
                <a:latin typeface="Arial"/>
                <a:cs typeface="Arial"/>
              </a:rPr>
              <a:t>Monolith</a:t>
            </a:r>
            <a:endParaRPr sz="25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777174" y="8196474"/>
            <a:ext cx="2078989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995" y="0"/>
            <a:ext cx="83934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245"/>
              <a:t>modules </a:t>
            </a:r>
            <a:r>
              <a:rPr dirty="0" spc="-810"/>
              <a:t>are</a:t>
            </a:r>
            <a:r>
              <a:rPr dirty="0" spc="-1065"/>
              <a:t> </a:t>
            </a:r>
            <a:r>
              <a:rPr dirty="0" spc="-1245"/>
              <a:t>modules</a:t>
            </a:r>
          </a:p>
        </p:txBody>
      </p:sp>
      <p:sp>
        <p:nvSpPr>
          <p:cNvPr id="3" name="object 3"/>
          <p:cNvSpPr/>
          <p:nvPr/>
        </p:nvSpPr>
        <p:spPr>
          <a:xfrm>
            <a:off x="2694816" y="2480660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3639405" y="0"/>
                </a:moveTo>
                <a:lnTo>
                  <a:pt x="920524" y="0"/>
                </a:lnTo>
                <a:lnTo>
                  <a:pt x="850954" y="33"/>
                </a:lnTo>
                <a:lnTo>
                  <a:pt x="729105" y="911"/>
                </a:lnTo>
                <a:lnTo>
                  <a:pt x="675550" y="2159"/>
                </a:lnTo>
                <a:lnTo>
                  <a:pt x="626054" y="4217"/>
                </a:lnTo>
                <a:lnTo>
                  <a:pt x="579980" y="7288"/>
                </a:lnTo>
                <a:lnTo>
                  <a:pt x="536689" y="11573"/>
                </a:lnTo>
                <a:lnTo>
                  <a:pt x="495541" y="17275"/>
                </a:lnTo>
                <a:lnTo>
                  <a:pt x="455898" y="24597"/>
                </a:lnTo>
                <a:lnTo>
                  <a:pt x="417122" y="33741"/>
                </a:lnTo>
                <a:lnTo>
                  <a:pt x="378572" y="44909"/>
                </a:lnTo>
                <a:lnTo>
                  <a:pt x="333067" y="63782"/>
                </a:lnTo>
                <a:lnTo>
                  <a:pt x="289734" y="86402"/>
                </a:lnTo>
                <a:lnTo>
                  <a:pt x="248770" y="112570"/>
                </a:lnTo>
                <a:lnTo>
                  <a:pt x="210372" y="142092"/>
                </a:lnTo>
                <a:lnTo>
                  <a:pt x="174735" y="174769"/>
                </a:lnTo>
                <a:lnTo>
                  <a:pt x="142058" y="210405"/>
                </a:lnTo>
                <a:lnTo>
                  <a:pt x="112537" y="248804"/>
                </a:lnTo>
                <a:lnTo>
                  <a:pt x="86368" y="289768"/>
                </a:lnTo>
                <a:lnTo>
                  <a:pt x="63749" y="333101"/>
                </a:lnTo>
                <a:lnTo>
                  <a:pt x="44875" y="378606"/>
                </a:lnTo>
                <a:lnTo>
                  <a:pt x="33706" y="417155"/>
                </a:lnTo>
                <a:lnTo>
                  <a:pt x="24559" y="455932"/>
                </a:lnTo>
                <a:lnTo>
                  <a:pt x="17230" y="495575"/>
                </a:lnTo>
                <a:lnTo>
                  <a:pt x="11520" y="536722"/>
                </a:lnTo>
                <a:lnTo>
                  <a:pt x="7228" y="580014"/>
                </a:lnTo>
                <a:lnTo>
                  <a:pt x="4183" y="625427"/>
                </a:lnTo>
                <a:lnTo>
                  <a:pt x="2125" y="674534"/>
                </a:lnTo>
                <a:lnTo>
                  <a:pt x="877" y="727572"/>
                </a:lnTo>
                <a:lnTo>
                  <a:pt x="236" y="785163"/>
                </a:lnTo>
                <a:lnTo>
                  <a:pt x="0" y="847927"/>
                </a:lnTo>
                <a:lnTo>
                  <a:pt x="11" y="3447017"/>
                </a:lnTo>
                <a:lnTo>
                  <a:pt x="236" y="3507543"/>
                </a:lnTo>
                <a:lnTo>
                  <a:pt x="877" y="3565799"/>
                </a:lnTo>
                <a:lnTo>
                  <a:pt x="2125" y="3619356"/>
                </a:lnTo>
                <a:lnTo>
                  <a:pt x="4183" y="3668853"/>
                </a:lnTo>
                <a:lnTo>
                  <a:pt x="7292" y="3715312"/>
                </a:lnTo>
                <a:lnTo>
                  <a:pt x="11566" y="3758418"/>
                </a:lnTo>
                <a:lnTo>
                  <a:pt x="17257" y="3799453"/>
                </a:lnTo>
                <a:lnTo>
                  <a:pt x="24569" y="3839038"/>
                </a:lnTo>
                <a:lnTo>
                  <a:pt x="33708" y="3877794"/>
                </a:lnTo>
                <a:lnTo>
                  <a:pt x="44875" y="3916341"/>
                </a:lnTo>
                <a:lnTo>
                  <a:pt x="63749" y="3961846"/>
                </a:lnTo>
                <a:lnTo>
                  <a:pt x="86368" y="4005179"/>
                </a:lnTo>
                <a:lnTo>
                  <a:pt x="112537" y="4046143"/>
                </a:lnTo>
                <a:lnTo>
                  <a:pt x="142058" y="4084541"/>
                </a:lnTo>
                <a:lnTo>
                  <a:pt x="174735" y="4120176"/>
                </a:lnTo>
                <a:lnTo>
                  <a:pt x="210372" y="4152853"/>
                </a:lnTo>
                <a:lnTo>
                  <a:pt x="248770" y="4182373"/>
                </a:lnTo>
                <a:lnTo>
                  <a:pt x="289734" y="4208540"/>
                </a:lnTo>
                <a:lnTo>
                  <a:pt x="333067" y="4231157"/>
                </a:lnTo>
                <a:lnTo>
                  <a:pt x="378572" y="4250027"/>
                </a:lnTo>
                <a:lnTo>
                  <a:pt x="417119" y="4261196"/>
                </a:lnTo>
                <a:lnTo>
                  <a:pt x="455874" y="4270339"/>
                </a:lnTo>
                <a:lnTo>
                  <a:pt x="495458" y="4277661"/>
                </a:lnTo>
                <a:lnTo>
                  <a:pt x="536493" y="4283364"/>
                </a:lnTo>
                <a:lnTo>
                  <a:pt x="579598" y="4287649"/>
                </a:lnTo>
                <a:lnTo>
                  <a:pt x="625393" y="4290719"/>
                </a:lnTo>
                <a:lnTo>
                  <a:pt x="674500" y="4292777"/>
                </a:lnTo>
                <a:lnTo>
                  <a:pt x="727539" y="4294026"/>
                </a:lnTo>
                <a:lnTo>
                  <a:pt x="785130" y="4294667"/>
                </a:lnTo>
                <a:lnTo>
                  <a:pt x="847894" y="4294903"/>
                </a:lnTo>
                <a:lnTo>
                  <a:pt x="916451" y="4294937"/>
                </a:lnTo>
                <a:lnTo>
                  <a:pt x="3635332" y="4294937"/>
                </a:lnTo>
                <a:lnTo>
                  <a:pt x="3826752" y="4294026"/>
                </a:lnTo>
                <a:lnTo>
                  <a:pt x="3880309" y="4292777"/>
                </a:lnTo>
                <a:lnTo>
                  <a:pt x="3929806" y="4290719"/>
                </a:lnTo>
                <a:lnTo>
                  <a:pt x="3975881" y="4287649"/>
                </a:lnTo>
                <a:lnTo>
                  <a:pt x="4019174" y="4283364"/>
                </a:lnTo>
                <a:lnTo>
                  <a:pt x="4060323" y="4277661"/>
                </a:lnTo>
                <a:lnTo>
                  <a:pt x="4099967" y="4270339"/>
                </a:lnTo>
                <a:lnTo>
                  <a:pt x="4138744" y="4261196"/>
                </a:lnTo>
                <a:lnTo>
                  <a:pt x="4177294" y="4250027"/>
                </a:lnTo>
                <a:lnTo>
                  <a:pt x="4222799" y="4231157"/>
                </a:lnTo>
                <a:lnTo>
                  <a:pt x="4266131" y="4208540"/>
                </a:lnTo>
                <a:lnTo>
                  <a:pt x="4307094" y="4182373"/>
                </a:lnTo>
                <a:lnTo>
                  <a:pt x="4345491" y="4152853"/>
                </a:lnTo>
                <a:lnTo>
                  <a:pt x="4381126" y="4120176"/>
                </a:lnTo>
                <a:lnTo>
                  <a:pt x="4413801" y="4084541"/>
                </a:lnTo>
                <a:lnTo>
                  <a:pt x="4443321" y="4046143"/>
                </a:lnTo>
                <a:lnTo>
                  <a:pt x="4469489" y="4005179"/>
                </a:lnTo>
                <a:lnTo>
                  <a:pt x="4492107" y="3961846"/>
                </a:lnTo>
                <a:lnTo>
                  <a:pt x="4510980" y="3916341"/>
                </a:lnTo>
                <a:lnTo>
                  <a:pt x="4522149" y="3877791"/>
                </a:lnTo>
                <a:lnTo>
                  <a:pt x="4531297" y="3839014"/>
                </a:lnTo>
                <a:lnTo>
                  <a:pt x="4538626" y="3799370"/>
                </a:lnTo>
                <a:lnTo>
                  <a:pt x="4544336" y="3758221"/>
                </a:lnTo>
                <a:lnTo>
                  <a:pt x="4548627" y="3714928"/>
                </a:lnTo>
                <a:lnTo>
                  <a:pt x="4551672" y="3669516"/>
                </a:lnTo>
                <a:lnTo>
                  <a:pt x="4553730" y="3620408"/>
                </a:lnTo>
                <a:lnTo>
                  <a:pt x="4554979" y="3567370"/>
                </a:lnTo>
                <a:lnTo>
                  <a:pt x="4555620" y="3509779"/>
                </a:lnTo>
                <a:lnTo>
                  <a:pt x="4555856" y="3447017"/>
                </a:lnTo>
                <a:lnTo>
                  <a:pt x="4555845" y="847927"/>
                </a:lnTo>
                <a:lnTo>
                  <a:pt x="4555620" y="787394"/>
                </a:lnTo>
                <a:lnTo>
                  <a:pt x="4554979" y="729139"/>
                </a:lnTo>
                <a:lnTo>
                  <a:pt x="4553730" y="675583"/>
                </a:lnTo>
                <a:lnTo>
                  <a:pt x="4551672" y="626088"/>
                </a:lnTo>
                <a:lnTo>
                  <a:pt x="4548564" y="579631"/>
                </a:lnTo>
                <a:lnTo>
                  <a:pt x="4544289" y="536527"/>
                </a:lnTo>
                <a:lnTo>
                  <a:pt x="4538599" y="495492"/>
                </a:lnTo>
                <a:lnTo>
                  <a:pt x="4531287" y="455908"/>
                </a:lnTo>
                <a:lnTo>
                  <a:pt x="4522148" y="417152"/>
                </a:lnTo>
                <a:lnTo>
                  <a:pt x="4510980" y="378606"/>
                </a:lnTo>
                <a:lnTo>
                  <a:pt x="4492107" y="333101"/>
                </a:lnTo>
                <a:lnTo>
                  <a:pt x="4469489" y="289768"/>
                </a:lnTo>
                <a:lnTo>
                  <a:pt x="4443321" y="248804"/>
                </a:lnTo>
                <a:lnTo>
                  <a:pt x="4413801" y="210405"/>
                </a:lnTo>
                <a:lnTo>
                  <a:pt x="4381126" y="174769"/>
                </a:lnTo>
                <a:lnTo>
                  <a:pt x="4345491" y="142092"/>
                </a:lnTo>
                <a:lnTo>
                  <a:pt x="4307094" y="112570"/>
                </a:lnTo>
                <a:lnTo>
                  <a:pt x="4266131" y="86402"/>
                </a:lnTo>
                <a:lnTo>
                  <a:pt x="4222799" y="63782"/>
                </a:lnTo>
                <a:lnTo>
                  <a:pt x="4177294" y="44909"/>
                </a:lnTo>
                <a:lnTo>
                  <a:pt x="4138747" y="33741"/>
                </a:lnTo>
                <a:lnTo>
                  <a:pt x="4099991" y="24597"/>
                </a:lnTo>
                <a:lnTo>
                  <a:pt x="4060406" y="17275"/>
                </a:lnTo>
                <a:lnTo>
                  <a:pt x="4019370" y="11573"/>
                </a:lnTo>
                <a:lnTo>
                  <a:pt x="3976264" y="7288"/>
                </a:lnTo>
                <a:lnTo>
                  <a:pt x="3930467" y="4217"/>
                </a:lnTo>
                <a:lnTo>
                  <a:pt x="3881359" y="2159"/>
                </a:lnTo>
                <a:lnTo>
                  <a:pt x="3828319" y="911"/>
                </a:lnTo>
                <a:lnTo>
                  <a:pt x="3639405" y="0"/>
                </a:lnTo>
                <a:close/>
              </a:path>
            </a:pathLst>
          </a:custGeom>
          <a:solidFill>
            <a:srgbClr val="13B8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78340" y="2910906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4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38671" y="309602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55" y="61769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8671" y="309602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35900" y="3936968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4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96230" y="412209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6230" y="412209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5601" y="2659604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895" y="895386"/>
                </a:lnTo>
                <a:lnTo>
                  <a:pt x="103389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45921" y="2844728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55" y="61769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45921" y="2844728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32194" y="4711813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895" y="895386"/>
                </a:lnTo>
                <a:lnTo>
                  <a:pt x="103389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92514" y="4896935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2514" y="4896935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52714" y="5455501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4" h="1194434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13044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13044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74685" y="4188354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4" h="1194435">
                <a:moveTo>
                  <a:pt x="516958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58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58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35015" y="4373477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55" y="61769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35015" y="4373477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38985" y="5455501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4" h="1194434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99305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99305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39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151872" y="2480660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3639405" y="0"/>
                </a:moveTo>
                <a:lnTo>
                  <a:pt x="920524" y="0"/>
                </a:lnTo>
                <a:lnTo>
                  <a:pt x="850954" y="33"/>
                </a:lnTo>
                <a:lnTo>
                  <a:pt x="729105" y="911"/>
                </a:lnTo>
                <a:lnTo>
                  <a:pt x="675550" y="2159"/>
                </a:lnTo>
                <a:lnTo>
                  <a:pt x="626054" y="4217"/>
                </a:lnTo>
                <a:lnTo>
                  <a:pt x="579980" y="7288"/>
                </a:lnTo>
                <a:lnTo>
                  <a:pt x="536689" y="11573"/>
                </a:lnTo>
                <a:lnTo>
                  <a:pt x="495541" y="17275"/>
                </a:lnTo>
                <a:lnTo>
                  <a:pt x="455898" y="24597"/>
                </a:lnTo>
                <a:lnTo>
                  <a:pt x="417122" y="33741"/>
                </a:lnTo>
                <a:lnTo>
                  <a:pt x="378572" y="44909"/>
                </a:lnTo>
                <a:lnTo>
                  <a:pt x="333067" y="63782"/>
                </a:lnTo>
                <a:lnTo>
                  <a:pt x="289734" y="86402"/>
                </a:lnTo>
                <a:lnTo>
                  <a:pt x="248770" y="112570"/>
                </a:lnTo>
                <a:lnTo>
                  <a:pt x="210372" y="142092"/>
                </a:lnTo>
                <a:lnTo>
                  <a:pt x="174735" y="174769"/>
                </a:lnTo>
                <a:lnTo>
                  <a:pt x="142058" y="210405"/>
                </a:lnTo>
                <a:lnTo>
                  <a:pt x="112537" y="248804"/>
                </a:lnTo>
                <a:lnTo>
                  <a:pt x="86368" y="289768"/>
                </a:lnTo>
                <a:lnTo>
                  <a:pt x="63749" y="333101"/>
                </a:lnTo>
                <a:lnTo>
                  <a:pt x="44875" y="378606"/>
                </a:lnTo>
                <a:lnTo>
                  <a:pt x="33706" y="417155"/>
                </a:lnTo>
                <a:lnTo>
                  <a:pt x="24559" y="455932"/>
                </a:lnTo>
                <a:lnTo>
                  <a:pt x="17230" y="495575"/>
                </a:lnTo>
                <a:lnTo>
                  <a:pt x="11520" y="536722"/>
                </a:lnTo>
                <a:lnTo>
                  <a:pt x="7228" y="580014"/>
                </a:lnTo>
                <a:lnTo>
                  <a:pt x="4183" y="625427"/>
                </a:lnTo>
                <a:lnTo>
                  <a:pt x="2125" y="674534"/>
                </a:lnTo>
                <a:lnTo>
                  <a:pt x="877" y="727572"/>
                </a:lnTo>
                <a:lnTo>
                  <a:pt x="236" y="785163"/>
                </a:lnTo>
                <a:lnTo>
                  <a:pt x="0" y="847927"/>
                </a:lnTo>
                <a:lnTo>
                  <a:pt x="11" y="3447017"/>
                </a:lnTo>
                <a:lnTo>
                  <a:pt x="236" y="3507543"/>
                </a:lnTo>
                <a:lnTo>
                  <a:pt x="877" y="3565799"/>
                </a:lnTo>
                <a:lnTo>
                  <a:pt x="2125" y="3619356"/>
                </a:lnTo>
                <a:lnTo>
                  <a:pt x="4183" y="3668853"/>
                </a:lnTo>
                <a:lnTo>
                  <a:pt x="7292" y="3715312"/>
                </a:lnTo>
                <a:lnTo>
                  <a:pt x="11566" y="3758418"/>
                </a:lnTo>
                <a:lnTo>
                  <a:pt x="17257" y="3799453"/>
                </a:lnTo>
                <a:lnTo>
                  <a:pt x="24569" y="3839038"/>
                </a:lnTo>
                <a:lnTo>
                  <a:pt x="33708" y="3877794"/>
                </a:lnTo>
                <a:lnTo>
                  <a:pt x="44875" y="3916341"/>
                </a:lnTo>
                <a:lnTo>
                  <a:pt x="63749" y="3961846"/>
                </a:lnTo>
                <a:lnTo>
                  <a:pt x="86368" y="4005179"/>
                </a:lnTo>
                <a:lnTo>
                  <a:pt x="112537" y="4046143"/>
                </a:lnTo>
                <a:lnTo>
                  <a:pt x="142058" y="4084541"/>
                </a:lnTo>
                <a:lnTo>
                  <a:pt x="174735" y="4120176"/>
                </a:lnTo>
                <a:lnTo>
                  <a:pt x="210372" y="4152853"/>
                </a:lnTo>
                <a:lnTo>
                  <a:pt x="248770" y="4182373"/>
                </a:lnTo>
                <a:lnTo>
                  <a:pt x="289734" y="4208540"/>
                </a:lnTo>
                <a:lnTo>
                  <a:pt x="333067" y="4231157"/>
                </a:lnTo>
                <a:lnTo>
                  <a:pt x="378572" y="4250027"/>
                </a:lnTo>
                <a:lnTo>
                  <a:pt x="417119" y="4261196"/>
                </a:lnTo>
                <a:lnTo>
                  <a:pt x="455874" y="4270339"/>
                </a:lnTo>
                <a:lnTo>
                  <a:pt x="495458" y="4277661"/>
                </a:lnTo>
                <a:lnTo>
                  <a:pt x="536493" y="4283364"/>
                </a:lnTo>
                <a:lnTo>
                  <a:pt x="579598" y="4287649"/>
                </a:lnTo>
                <a:lnTo>
                  <a:pt x="625393" y="4290719"/>
                </a:lnTo>
                <a:lnTo>
                  <a:pt x="674500" y="4292777"/>
                </a:lnTo>
                <a:lnTo>
                  <a:pt x="727539" y="4294026"/>
                </a:lnTo>
                <a:lnTo>
                  <a:pt x="785130" y="4294667"/>
                </a:lnTo>
                <a:lnTo>
                  <a:pt x="847894" y="4294903"/>
                </a:lnTo>
                <a:lnTo>
                  <a:pt x="916451" y="4294937"/>
                </a:lnTo>
                <a:lnTo>
                  <a:pt x="3635332" y="4294937"/>
                </a:lnTo>
                <a:lnTo>
                  <a:pt x="3826752" y="4294026"/>
                </a:lnTo>
                <a:lnTo>
                  <a:pt x="3880309" y="4292777"/>
                </a:lnTo>
                <a:lnTo>
                  <a:pt x="3929806" y="4290719"/>
                </a:lnTo>
                <a:lnTo>
                  <a:pt x="3975881" y="4287649"/>
                </a:lnTo>
                <a:lnTo>
                  <a:pt x="4019174" y="4283364"/>
                </a:lnTo>
                <a:lnTo>
                  <a:pt x="4060323" y="4277661"/>
                </a:lnTo>
                <a:lnTo>
                  <a:pt x="4099967" y="4270339"/>
                </a:lnTo>
                <a:lnTo>
                  <a:pt x="4138744" y="4261196"/>
                </a:lnTo>
                <a:lnTo>
                  <a:pt x="4177294" y="4250027"/>
                </a:lnTo>
                <a:lnTo>
                  <a:pt x="4222799" y="4231157"/>
                </a:lnTo>
                <a:lnTo>
                  <a:pt x="4266131" y="4208540"/>
                </a:lnTo>
                <a:lnTo>
                  <a:pt x="4307094" y="4182373"/>
                </a:lnTo>
                <a:lnTo>
                  <a:pt x="4345491" y="4152853"/>
                </a:lnTo>
                <a:lnTo>
                  <a:pt x="4381126" y="4120176"/>
                </a:lnTo>
                <a:lnTo>
                  <a:pt x="4413801" y="4084541"/>
                </a:lnTo>
                <a:lnTo>
                  <a:pt x="4443321" y="4046143"/>
                </a:lnTo>
                <a:lnTo>
                  <a:pt x="4469489" y="4005179"/>
                </a:lnTo>
                <a:lnTo>
                  <a:pt x="4492107" y="3961846"/>
                </a:lnTo>
                <a:lnTo>
                  <a:pt x="4510980" y="3916341"/>
                </a:lnTo>
                <a:lnTo>
                  <a:pt x="4522149" y="3877791"/>
                </a:lnTo>
                <a:lnTo>
                  <a:pt x="4531297" y="3839014"/>
                </a:lnTo>
                <a:lnTo>
                  <a:pt x="4538626" y="3799370"/>
                </a:lnTo>
                <a:lnTo>
                  <a:pt x="4544336" y="3758221"/>
                </a:lnTo>
                <a:lnTo>
                  <a:pt x="4548627" y="3714928"/>
                </a:lnTo>
                <a:lnTo>
                  <a:pt x="4551672" y="3669516"/>
                </a:lnTo>
                <a:lnTo>
                  <a:pt x="4553730" y="3620408"/>
                </a:lnTo>
                <a:lnTo>
                  <a:pt x="4554979" y="3567370"/>
                </a:lnTo>
                <a:lnTo>
                  <a:pt x="4555620" y="3509779"/>
                </a:lnTo>
                <a:lnTo>
                  <a:pt x="4555856" y="3447017"/>
                </a:lnTo>
                <a:lnTo>
                  <a:pt x="4555845" y="847927"/>
                </a:lnTo>
                <a:lnTo>
                  <a:pt x="4555620" y="787394"/>
                </a:lnTo>
                <a:lnTo>
                  <a:pt x="4554979" y="729139"/>
                </a:lnTo>
                <a:lnTo>
                  <a:pt x="4553730" y="675583"/>
                </a:lnTo>
                <a:lnTo>
                  <a:pt x="4551672" y="626088"/>
                </a:lnTo>
                <a:lnTo>
                  <a:pt x="4548564" y="579631"/>
                </a:lnTo>
                <a:lnTo>
                  <a:pt x="4544289" y="536527"/>
                </a:lnTo>
                <a:lnTo>
                  <a:pt x="4538599" y="495492"/>
                </a:lnTo>
                <a:lnTo>
                  <a:pt x="4531287" y="455908"/>
                </a:lnTo>
                <a:lnTo>
                  <a:pt x="4522148" y="417152"/>
                </a:lnTo>
                <a:lnTo>
                  <a:pt x="4510980" y="378606"/>
                </a:lnTo>
                <a:lnTo>
                  <a:pt x="4492107" y="333101"/>
                </a:lnTo>
                <a:lnTo>
                  <a:pt x="4469489" y="289768"/>
                </a:lnTo>
                <a:lnTo>
                  <a:pt x="4443321" y="248804"/>
                </a:lnTo>
                <a:lnTo>
                  <a:pt x="4413801" y="210405"/>
                </a:lnTo>
                <a:lnTo>
                  <a:pt x="4381126" y="174769"/>
                </a:lnTo>
                <a:lnTo>
                  <a:pt x="4345491" y="142092"/>
                </a:lnTo>
                <a:lnTo>
                  <a:pt x="4307094" y="112570"/>
                </a:lnTo>
                <a:lnTo>
                  <a:pt x="4266131" y="86402"/>
                </a:lnTo>
                <a:lnTo>
                  <a:pt x="4222799" y="63782"/>
                </a:lnTo>
                <a:lnTo>
                  <a:pt x="4177294" y="44909"/>
                </a:lnTo>
                <a:lnTo>
                  <a:pt x="4138747" y="33741"/>
                </a:lnTo>
                <a:lnTo>
                  <a:pt x="4099991" y="24597"/>
                </a:lnTo>
                <a:lnTo>
                  <a:pt x="4060406" y="17275"/>
                </a:lnTo>
                <a:lnTo>
                  <a:pt x="4019370" y="11573"/>
                </a:lnTo>
                <a:lnTo>
                  <a:pt x="3976264" y="7288"/>
                </a:lnTo>
                <a:lnTo>
                  <a:pt x="3930467" y="4217"/>
                </a:lnTo>
                <a:lnTo>
                  <a:pt x="3881359" y="2159"/>
                </a:lnTo>
                <a:lnTo>
                  <a:pt x="3828319" y="911"/>
                </a:lnTo>
                <a:lnTo>
                  <a:pt x="3639405" y="0"/>
                </a:lnTo>
                <a:close/>
              </a:path>
            </a:pathLst>
          </a:custGeom>
          <a:solidFill>
            <a:srgbClr val="73FCD6">
              <a:alpha val="74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151839" y="2480660"/>
            <a:ext cx="4556125" cy="4295140"/>
          </a:xfrm>
          <a:custGeom>
            <a:avLst/>
            <a:gdLst/>
            <a:ahLst/>
            <a:cxnLst/>
            <a:rect l="l" t="t" r="r" b="b"/>
            <a:pathLst>
              <a:path w="4556125" h="4295140">
                <a:moveTo>
                  <a:pt x="916485" y="0"/>
                </a:moveTo>
                <a:lnTo>
                  <a:pt x="3639438" y="0"/>
                </a:lnTo>
                <a:lnTo>
                  <a:pt x="3707996" y="33"/>
                </a:lnTo>
                <a:lnTo>
                  <a:pt x="3770761" y="269"/>
                </a:lnTo>
                <a:lnTo>
                  <a:pt x="3828353" y="911"/>
                </a:lnTo>
                <a:lnTo>
                  <a:pt x="3881393" y="2159"/>
                </a:lnTo>
                <a:lnTo>
                  <a:pt x="3930501" y="4217"/>
                </a:lnTo>
                <a:lnTo>
                  <a:pt x="3976298" y="7288"/>
                </a:lnTo>
                <a:lnTo>
                  <a:pt x="4019404" y="11573"/>
                </a:lnTo>
                <a:lnTo>
                  <a:pt x="4060439" y="17275"/>
                </a:lnTo>
                <a:lnTo>
                  <a:pt x="4100025" y="24597"/>
                </a:lnTo>
                <a:lnTo>
                  <a:pt x="4138781" y="33741"/>
                </a:lnTo>
                <a:lnTo>
                  <a:pt x="4177328" y="44909"/>
                </a:lnTo>
                <a:lnTo>
                  <a:pt x="4222830" y="63782"/>
                </a:lnTo>
                <a:lnTo>
                  <a:pt x="4266160" y="86402"/>
                </a:lnTo>
                <a:lnTo>
                  <a:pt x="4307123" y="112570"/>
                </a:lnTo>
                <a:lnTo>
                  <a:pt x="4345520" y="142092"/>
                </a:lnTo>
                <a:lnTo>
                  <a:pt x="4381155" y="174769"/>
                </a:lnTo>
                <a:lnTo>
                  <a:pt x="4413832" y="210405"/>
                </a:lnTo>
                <a:lnTo>
                  <a:pt x="4443353" y="248804"/>
                </a:lnTo>
                <a:lnTo>
                  <a:pt x="4469521" y="289768"/>
                </a:lnTo>
                <a:lnTo>
                  <a:pt x="4492141" y="333101"/>
                </a:lnTo>
                <a:lnTo>
                  <a:pt x="4511014" y="378606"/>
                </a:lnTo>
                <a:lnTo>
                  <a:pt x="4522182" y="417155"/>
                </a:lnTo>
                <a:lnTo>
                  <a:pt x="4531326" y="455932"/>
                </a:lnTo>
                <a:lnTo>
                  <a:pt x="4538648" y="495575"/>
                </a:lnTo>
                <a:lnTo>
                  <a:pt x="4544350" y="536722"/>
                </a:lnTo>
                <a:lnTo>
                  <a:pt x="4548635" y="580014"/>
                </a:lnTo>
                <a:lnTo>
                  <a:pt x="4551706" y="626088"/>
                </a:lnTo>
                <a:lnTo>
                  <a:pt x="4553764" y="675583"/>
                </a:lnTo>
                <a:lnTo>
                  <a:pt x="4555013" y="729139"/>
                </a:lnTo>
                <a:lnTo>
                  <a:pt x="4555654" y="787394"/>
                </a:lnTo>
                <a:lnTo>
                  <a:pt x="4555890" y="850988"/>
                </a:lnTo>
                <a:lnTo>
                  <a:pt x="4555924" y="920558"/>
                </a:lnTo>
                <a:lnTo>
                  <a:pt x="4555924" y="3378452"/>
                </a:lnTo>
                <a:lnTo>
                  <a:pt x="4555890" y="3447009"/>
                </a:lnTo>
                <a:lnTo>
                  <a:pt x="4555654" y="3509774"/>
                </a:lnTo>
                <a:lnTo>
                  <a:pt x="4555013" y="3567366"/>
                </a:lnTo>
                <a:lnTo>
                  <a:pt x="4553764" y="3620406"/>
                </a:lnTo>
                <a:lnTo>
                  <a:pt x="4551706" y="3669514"/>
                </a:lnTo>
                <a:lnTo>
                  <a:pt x="4548635" y="3715311"/>
                </a:lnTo>
                <a:lnTo>
                  <a:pt x="4544350" y="3758417"/>
                </a:lnTo>
                <a:lnTo>
                  <a:pt x="4538648" y="3799453"/>
                </a:lnTo>
                <a:lnTo>
                  <a:pt x="4531326" y="3839038"/>
                </a:lnTo>
                <a:lnTo>
                  <a:pt x="4522182" y="3877794"/>
                </a:lnTo>
                <a:lnTo>
                  <a:pt x="4511014" y="3916341"/>
                </a:lnTo>
                <a:lnTo>
                  <a:pt x="4492141" y="3961846"/>
                </a:lnTo>
                <a:lnTo>
                  <a:pt x="4469521" y="4005179"/>
                </a:lnTo>
                <a:lnTo>
                  <a:pt x="4443353" y="4046143"/>
                </a:lnTo>
                <a:lnTo>
                  <a:pt x="4413832" y="4084541"/>
                </a:lnTo>
                <a:lnTo>
                  <a:pt x="4381155" y="4120176"/>
                </a:lnTo>
                <a:lnTo>
                  <a:pt x="4345520" y="4152853"/>
                </a:lnTo>
                <a:lnTo>
                  <a:pt x="4307123" y="4182373"/>
                </a:lnTo>
                <a:lnTo>
                  <a:pt x="4266160" y="4208540"/>
                </a:lnTo>
                <a:lnTo>
                  <a:pt x="4222830" y="4231157"/>
                </a:lnTo>
                <a:lnTo>
                  <a:pt x="4177328" y="4250027"/>
                </a:lnTo>
                <a:lnTo>
                  <a:pt x="4138778" y="4261196"/>
                </a:lnTo>
                <a:lnTo>
                  <a:pt x="4100001" y="4270339"/>
                </a:lnTo>
                <a:lnTo>
                  <a:pt x="4060357" y="4277661"/>
                </a:lnTo>
                <a:lnTo>
                  <a:pt x="4019208" y="4283364"/>
                </a:lnTo>
                <a:lnTo>
                  <a:pt x="3975915" y="4287649"/>
                </a:lnTo>
                <a:lnTo>
                  <a:pt x="3929840" y="4290719"/>
                </a:lnTo>
                <a:lnTo>
                  <a:pt x="3880343" y="4292777"/>
                </a:lnTo>
                <a:lnTo>
                  <a:pt x="3826786" y="4294026"/>
                </a:lnTo>
                <a:lnTo>
                  <a:pt x="3768530" y="4294667"/>
                </a:lnTo>
                <a:lnTo>
                  <a:pt x="3704936" y="4294903"/>
                </a:lnTo>
                <a:lnTo>
                  <a:pt x="3635365" y="4294937"/>
                </a:lnTo>
                <a:lnTo>
                  <a:pt x="916485" y="4294937"/>
                </a:lnTo>
                <a:lnTo>
                  <a:pt x="847927" y="4294903"/>
                </a:lnTo>
                <a:lnTo>
                  <a:pt x="785163" y="4294667"/>
                </a:lnTo>
                <a:lnTo>
                  <a:pt x="727572" y="4294026"/>
                </a:lnTo>
                <a:lnTo>
                  <a:pt x="674534" y="4292777"/>
                </a:lnTo>
                <a:lnTo>
                  <a:pt x="625427" y="4290719"/>
                </a:lnTo>
                <a:lnTo>
                  <a:pt x="579631" y="4287649"/>
                </a:lnTo>
                <a:lnTo>
                  <a:pt x="536527" y="4283364"/>
                </a:lnTo>
                <a:lnTo>
                  <a:pt x="495492" y="4277661"/>
                </a:lnTo>
                <a:lnTo>
                  <a:pt x="455908" y="4270339"/>
                </a:lnTo>
                <a:lnTo>
                  <a:pt x="417152" y="4261196"/>
                </a:lnTo>
                <a:lnTo>
                  <a:pt x="378606" y="4250027"/>
                </a:lnTo>
                <a:lnTo>
                  <a:pt x="333101" y="4231157"/>
                </a:lnTo>
                <a:lnTo>
                  <a:pt x="289768" y="4208540"/>
                </a:lnTo>
                <a:lnTo>
                  <a:pt x="248804" y="4182373"/>
                </a:lnTo>
                <a:lnTo>
                  <a:pt x="210405" y="4152853"/>
                </a:lnTo>
                <a:lnTo>
                  <a:pt x="174769" y="4120176"/>
                </a:lnTo>
                <a:lnTo>
                  <a:pt x="142092" y="4084541"/>
                </a:lnTo>
                <a:lnTo>
                  <a:pt x="112570" y="4046143"/>
                </a:lnTo>
                <a:lnTo>
                  <a:pt x="86402" y="4005179"/>
                </a:lnTo>
                <a:lnTo>
                  <a:pt x="63782" y="3961846"/>
                </a:lnTo>
                <a:lnTo>
                  <a:pt x="44909" y="3916341"/>
                </a:lnTo>
                <a:lnTo>
                  <a:pt x="33741" y="3877791"/>
                </a:lnTo>
                <a:lnTo>
                  <a:pt x="24597" y="3839014"/>
                </a:lnTo>
                <a:lnTo>
                  <a:pt x="17275" y="3799370"/>
                </a:lnTo>
                <a:lnTo>
                  <a:pt x="11573" y="3758221"/>
                </a:lnTo>
                <a:lnTo>
                  <a:pt x="7288" y="3714928"/>
                </a:lnTo>
                <a:lnTo>
                  <a:pt x="4217" y="3668853"/>
                </a:lnTo>
                <a:lnTo>
                  <a:pt x="2159" y="3619356"/>
                </a:lnTo>
                <a:lnTo>
                  <a:pt x="911" y="3565799"/>
                </a:lnTo>
                <a:lnTo>
                  <a:pt x="269" y="3507543"/>
                </a:lnTo>
                <a:lnTo>
                  <a:pt x="33" y="3443949"/>
                </a:lnTo>
                <a:lnTo>
                  <a:pt x="0" y="3374378"/>
                </a:lnTo>
                <a:lnTo>
                  <a:pt x="0" y="916485"/>
                </a:lnTo>
                <a:lnTo>
                  <a:pt x="33" y="847927"/>
                </a:lnTo>
                <a:lnTo>
                  <a:pt x="269" y="785163"/>
                </a:lnTo>
                <a:lnTo>
                  <a:pt x="911" y="727572"/>
                </a:lnTo>
                <a:lnTo>
                  <a:pt x="2159" y="674534"/>
                </a:lnTo>
                <a:lnTo>
                  <a:pt x="4217" y="625427"/>
                </a:lnTo>
                <a:lnTo>
                  <a:pt x="7288" y="579631"/>
                </a:lnTo>
                <a:lnTo>
                  <a:pt x="11573" y="536527"/>
                </a:lnTo>
                <a:lnTo>
                  <a:pt x="17275" y="495492"/>
                </a:lnTo>
                <a:lnTo>
                  <a:pt x="24597" y="455908"/>
                </a:lnTo>
                <a:lnTo>
                  <a:pt x="33741" y="417152"/>
                </a:lnTo>
                <a:lnTo>
                  <a:pt x="44909" y="378606"/>
                </a:lnTo>
                <a:lnTo>
                  <a:pt x="63782" y="333101"/>
                </a:lnTo>
                <a:lnTo>
                  <a:pt x="86402" y="289768"/>
                </a:lnTo>
                <a:lnTo>
                  <a:pt x="112570" y="248804"/>
                </a:lnTo>
                <a:lnTo>
                  <a:pt x="142092" y="210405"/>
                </a:lnTo>
                <a:lnTo>
                  <a:pt x="174769" y="174769"/>
                </a:lnTo>
                <a:lnTo>
                  <a:pt x="210405" y="142092"/>
                </a:lnTo>
                <a:lnTo>
                  <a:pt x="248804" y="112570"/>
                </a:lnTo>
                <a:lnTo>
                  <a:pt x="289768" y="86402"/>
                </a:lnTo>
                <a:lnTo>
                  <a:pt x="333101" y="63782"/>
                </a:lnTo>
                <a:lnTo>
                  <a:pt x="378606" y="44909"/>
                </a:lnTo>
                <a:lnTo>
                  <a:pt x="417155" y="33741"/>
                </a:lnTo>
                <a:lnTo>
                  <a:pt x="455932" y="24597"/>
                </a:lnTo>
                <a:lnTo>
                  <a:pt x="495575" y="17275"/>
                </a:lnTo>
                <a:lnTo>
                  <a:pt x="536722" y="11573"/>
                </a:lnTo>
                <a:lnTo>
                  <a:pt x="580014" y="7288"/>
                </a:lnTo>
                <a:lnTo>
                  <a:pt x="626088" y="4217"/>
                </a:lnTo>
                <a:lnTo>
                  <a:pt x="675583" y="2159"/>
                </a:lnTo>
                <a:lnTo>
                  <a:pt x="729139" y="911"/>
                </a:lnTo>
                <a:lnTo>
                  <a:pt x="787394" y="269"/>
                </a:lnTo>
                <a:lnTo>
                  <a:pt x="850988" y="33"/>
                </a:lnTo>
                <a:lnTo>
                  <a:pt x="920558" y="0"/>
                </a:lnTo>
                <a:lnTo>
                  <a:pt x="916485" y="0"/>
                </a:lnTo>
                <a:close/>
              </a:path>
            </a:pathLst>
          </a:custGeom>
          <a:ln w="125650">
            <a:solidFill>
              <a:srgbClr val="73FCD6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635406" y="2910906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795725" y="309602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795729" y="3096029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692965" y="3936968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853284" y="412209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853289" y="4122090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242655" y="2659604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402976" y="2844728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402980" y="2844728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389248" y="4711813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549568" y="4896935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549573" y="4896935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509776" y="5455501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670096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66" y="61770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670101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331750" y="4188354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5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492070" y="4373477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698"/>
                </a:lnTo>
                <a:lnTo>
                  <a:pt x="356627" y="823608"/>
                </a:lnTo>
                <a:lnTo>
                  <a:pt x="713266" y="617698"/>
                </a:lnTo>
                <a:lnTo>
                  <a:pt x="713266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492073" y="4373477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096040" y="5455501"/>
            <a:ext cx="1034415" cy="1194435"/>
          </a:xfrm>
          <a:custGeom>
            <a:avLst/>
            <a:gdLst/>
            <a:ahLst/>
            <a:cxnLst/>
            <a:rect l="l" t="t" r="r" b="b"/>
            <a:pathLst>
              <a:path w="1034415" h="1194434">
                <a:moveTo>
                  <a:pt x="516947" y="0"/>
                </a:moveTo>
                <a:lnTo>
                  <a:pt x="0" y="298462"/>
                </a:lnTo>
                <a:lnTo>
                  <a:pt x="0" y="895386"/>
                </a:lnTo>
                <a:lnTo>
                  <a:pt x="516947" y="1193848"/>
                </a:lnTo>
                <a:lnTo>
                  <a:pt x="1033905" y="895386"/>
                </a:lnTo>
                <a:lnTo>
                  <a:pt x="1033905" y="298462"/>
                </a:lnTo>
                <a:lnTo>
                  <a:pt x="516947" y="0"/>
                </a:lnTo>
                <a:close/>
              </a:path>
            </a:pathLst>
          </a:custGeom>
          <a:solidFill>
            <a:srgbClr val="0025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256361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0" y="205899"/>
                </a:lnTo>
                <a:lnTo>
                  <a:pt x="0" y="617708"/>
                </a:lnTo>
                <a:lnTo>
                  <a:pt x="356627" y="823608"/>
                </a:lnTo>
                <a:lnTo>
                  <a:pt x="713255" y="617708"/>
                </a:lnTo>
                <a:lnTo>
                  <a:pt x="713255" y="205899"/>
                </a:lnTo>
                <a:lnTo>
                  <a:pt x="35662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256364" y="5640623"/>
            <a:ext cx="713740" cy="824230"/>
          </a:xfrm>
          <a:custGeom>
            <a:avLst/>
            <a:gdLst/>
            <a:ahLst/>
            <a:cxnLst/>
            <a:rect l="l" t="t" r="r" b="b"/>
            <a:pathLst>
              <a:path w="713740" h="824229">
                <a:moveTo>
                  <a:pt x="356627" y="0"/>
                </a:moveTo>
                <a:lnTo>
                  <a:pt x="713255" y="205899"/>
                </a:lnTo>
                <a:lnTo>
                  <a:pt x="713255" y="617708"/>
                </a:lnTo>
                <a:lnTo>
                  <a:pt x="356627" y="823608"/>
                </a:lnTo>
                <a:lnTo>
                  <a:pt x="0" y="617708"/>
                </a:lnTo>
                <a:lnTo>
                  <a:pt x="0" y="205899"/>
                </a:lnTo>
                <a:lnTo>
                  <a:pt x="356627" y="0"/>
                </a:lnTo>
                <a:close/>
              </a:path>
            </a:pathLst>
          </a:custGeom>
          <a:ln w="52354">
            <a:solidFill>
              <a:srgbClr val="13B8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730671" y="7076089"/>
            <a:ext cx="190500" cy="3970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42744" y="7086413"/>
            <a:ext cx="4380865" cy="3970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250">
                <a:latin typeface="Arial Black"/>
                <a:cs typeface="Arial Black"/>
              </a:rPr>
              <a:t>High</a:t>
            </a:r>
            <a:r>
              <a:rPr dirty="0" sz="2400" spc="-215">
                <a:latin typeface="Arial Black"/>
                <a:cs typeface="Arial Black"/>
              </a:rPr>
              <a:t> </a:t>
            </a:r>
            <a:r>
              <a:rPr dirty="0" sz="2400" spc="-265">
                <a:latin typeface="Arial Black"/>
                <a:cs typeface="Arial Black"/>
              </a:rPr>
              <a:t>Cohesion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340">
                <a:latin typeface="Arial Black"/>
                <a:cs typeface="Arial Black"/>
              </a:rPr>
              <a:t>Low</a:t>
            </a:r>
            <a:r>
              <a:rPr dirty="0" sz="2400" spc="-305">
                <a:latin typeface="Arial Black"/>
                <a:cs typeface="Arial Black"/>
              </a:rPr>
              <a:t> </a:t>
            </a:r>
            <a:r>
              <a:rPr dirty="0" sz="2400" spc="-250">
                <a:latin typeface="Arial Black"/>
                <a:cs typeface="Arial Black"/>
              </a:rPr>
              <a:t>Coupling</a:t>
            </a:r>
            <a:endParaRPr sz="2400">
              <a:latin typeface="Arial Black"/>
              <a:cs typeface="Arial Black"/>
            </a:endParaRPr>
          </a:p>
          <a:p>
            <a:pPr marL="12700" marR="5080">
              <a:lnSpc>
                <a:spcPct val="163100"/>
              </a:lnSpc>
            </a:pPr>
            <a:r>
              <a:rPr dirty="0" sz="2400" spc="-254">
                <a:latin typeface="Arial Black"/>
                <a:cs typeface="Arial Black"/>
              </a:rPr>
              <a:t>Business Capability </a:t>
            </a:r>
            <a:r>
              <a:rPr dirty="0" sz="2400" spc="-260">
                <a:latin typeface="Arial Black"/>
                <a:cs typeface="Arial Black"/>
              </a:rPr>
              <a:t>Focus  </a:t>
            </a:r>
            <a:r>
              <a:rPr dirty="0" sz="2400" spc="-275">
                <a:latin typeface="Arial Black"/>
                <a:cs typeface="Arial Black"/>
              </a:rPr>
              <a:t>Bounded </a:t>
            </a:r>
            <a:r>
              <a:rPr dirty="0" sz="2400" spc="-290">
                <a:latin typeface="Arial Black"/>
                <a:cs typeface="Arial Black"/>
              </a:rPr>
              <a:t>Contexts </a:t>
            </a:r>
            <a:r>
              <a:rPr dirty="0" sz="2400" spc="325">
                <a:latin typeface="Arial Black"/>
                <a:cs typeface="Arial Black"/>
              </a:rPr>
              <a:t>/</a:t>
            </a:r>
            <a:r>
              <a:rPr dirty="0" sz="2400" spc="-125">
                <a:latin typeface="Arial Black"/>
                <a:cs typeface="Arial Black"/>
              </a:rPr>
              <a:t> </a:t>
            </a:r>
            <a:r>
              <a:rPr dirty="0" sz="2400" spc="-275">
                <a:latin typeface="Arial Black"/>
                <a:cs typeface="Arial Black"/>
              </a:rPr>
              <a:t>Aggregates  </a:t>
            </a:r>
            <a:r>
              <a:rPr dirty="0" sz="2400" spc="-280">
                <a:latin typeface="Arial Black"/>
                <a:cs typeface="Arial Black"/>
              </a:rPr>
              <a:t>Data </a:t>
            </a:r>
            <a:r>
              <a:rPr dirty="0" sz="2400" spc="-260">
                <a:latin typeface="Arial Black"/>
                <a:cs typeface="Arial Black"/>
              </a:rPr>
              <a:t>Encapsulation  </a:t>
            </a:r>
            <a:r>
              <a:rPr dirty="0" sz="2400" spc="-250">
                <a:latin typeface="Arial Black"/>
                <a:cs typeface="Arial Black"/>
              </a:rPr>
              <a:t>Substitutable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400" spc="-275">
                <a:latin typeface="Arial Black"/>
                <a:cs typeface="Arial Black"/>
              </a:rPr>
              <a:t>Composable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164950" y="7085502"/>
            <a:ext cx="190500" cy="2776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2400" spc="-15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877022" y="7095827"/>
            <a:ext cx="3856990" cy="2776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400" spc="-240">
                <a:latin typeface="Arial Black"/>
                <a:cs typeface="Arial Black"/>
              </a:rPr>
              <a:t>Individually</a:t>
            </a:r>
            <a:r>
              <a:rPr dirty="0" sz="2400" spc="-210">
                <a:latin typeface="Arial Black"/>
                <a:cs typeface="Arial Black"/>
              </a:rPr>
              <a:t> </a:t>
            </a:r>
            <a:r>
              <a:rPr dirty="0" sz="2400" spc="-270">
                <a:latin typeface="Arial Black"/>
                <a:cs typeface="Arial Black"/>
              </a:rPr>
              <a:t>Deployable</a:t>
            </a:r>
            <a:endParaRPr sz="2400">
              <a:latin typeface="Arial Black"/>
              <a:cs typeface="Arial Black"/>
            </a:endParaRPr>
          </a:p>
          <a:p>
            <a:pPr marL="12700" marR="5080">
              <a:lnSpc>
                <a:spcPct val="163100"/>
              </a:lnSpc>
            </a:pPr>
            <a:r>
              <a:rPr dirty="0" sz="2400" spc="-240">
                <a:latin typeface="Arial Black"/>
                <a:cs typeface="Arial Black"/>
              </a:rPr>
              <a:t>Individually </a:t>
            </a:r>
            <a:r>
              <a:rPr dirty="0" sz="2400" spc="-280">
                <a:latin typeface="Arial Black"/>
                <a:cs typeface="Arial Black"/>
              </a:rPr>
              <a:t>Upgradeable  </a:t>
            </a:r>
            <a:r>
              <a:rPr dirty="0" sz="2400" spc="-240">
                <a:latin typeface="Arial Black"/>
                <a:cs typeface="Arial Black"/>
              </a:rPr>
              <a:t>Individually </a:t>
            </a:r>
            <a:r>
              <a:rPr dirty="0" sz="2400" spc="-280">
                <a:latin typeface="Arial Black"/>
                <a:cs typeface="Arial Black"/>
              </a:rPr>
              <a:t>Replaceable  </a:t>
            </a:r>
            <a:r>
              <a:rPr dirty="0" sz="2400" spc="-240">
                <a:latin typeface="Arial Black"/>
                <a:cs typeface="Arial Black"/>
              </a:rPr>
              <a:t>Individually </a:t>
            </a:r>
            <a:r>
              <a:rPr dirty="0" sz="2400" spc="-270">
                <a:latin typeface="Arial Black"/>
                <a:cs typeface="Arial Black"/>
              </a:rPr>
              <a:t>Scalable  </a:t>
            </a:r>
            <a:r>
              <a:rPr dirty="0" sz="2400" spc="-280">
                <a:latin typeface="Arial Black"/>
                <a:cs typeface="Arial Black"/>
              </a:rPr>
              <a:t>Heterogeneous </a:t>
            </a:r>
            <a:r>
              <a:rPr dirty="0" sz="2400" spc="-340">
                <a:latin typeface="Arial Black"/>
                <a:cs typeface="Arial Black"/>
              </a:rPr>
              <a:t>Tech</a:t>
            </a:r>
            <a:r>
              <a:rPr dirty="0" sz="2400" spc="-170">
                <a:latin typeface="Arial Black"/>
                <a:cs typeface="Arial Black"/>
              </a:rPr>
              <a:t> </a:t>
            </a:r>
            <a:r>
              <a:rPr dirty="0" sz="2400" spc="-290">
                <a:latin typeface="Arial Black"/>
                <a:cs typeface="Arial Black"/>
              </a:rPr>
              <a:t>Stacks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62580" y="1872059"/>
            <a:ext cx="1180655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739630" algn="l"/>
              </a:tabLst>
            </a:pPr>
            <a:r>
              <a:rPr dirty="0" sz="2550" spc="-60" b="1">
                <a:solidFill>
                  <a:srgbClr val="0220B4"/>
                </a:solidFill>
                <a:latin typeface="Arial"/>
                <a:cs typeface="Arial"/>
              </a:rPr>
              <a:t>Modular</a:t>
            </a:r>
            <a:r>
              <a:rPr dirty="0" sz="2550" spc="-5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550" spc="-50" b="1">
                <a:solidFill>
                  <a:srgbClr val="0220B4"/>
                </a:solidFill>
                <a:latin typeface="Arial"/>
                <a:cs typeface="Arial"/>
              </a:rPr>
              <a:t>Monolith	</a:t>
            </a:r>
            <a:r>
              <a:rPr dirty="0" sz="2550" spc="-70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24316" y="4628131"/>
            <a:ext cx="3637279" cy="0"/>
          </a:xfrm>
          <a:custGeom>
            <a:avLst/>
            <a:gdLst/>
            <a:ahLst/>
            <a:cxnLst/>
            <a:rect l="l" t="t" r="r" b="b"/>
            <a:pathLst>
              <a:path w="3637279" h="0">
                <a:moveTo>
                  <a:pt x="0" y="0"/>
                </a:moveTo>
                <a:lnTo>
                  <a:pt x="3589534" y="0"/>
                </a:lnTo>
                <a:lnTo>
                  <a:pt x="3636653" y="0"/>
                </a:lnTo>
              </a:path>
            </a:pathLst>
          </a:custGeom>
          <a:ln w="94237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313844" y="444593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90" h="364489">
                <a:moveTo>
                  <a:pt x="0" y="0"/>
                </a:moveTo>
                <a:lnTo>
                  <a:pt x="0" y="364386"/>
                </a:lnTo>
                <a:lnTo>
                  <a:pt x="364386" y="1821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6682" y="2935816"/>
            <a:ext cx="13936980" cy="4873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ct val="141900"/>
              </a:lnSpc>
              <a:spcBef>
                <a:spcPts val="125"/>
              </a:spcBef>
            </a:pPr>
            <a:r>
              <a:rPr dirty="0" sz="5600" spc="-695">
                <a:latin typeface="Arial Black"/>
                <a:cs typeface="Arial Black"/>
              </a:rPr>
              <a:t>The </a:t>
            </a:r>
            <a:r>
              <a:rPr dirty="0" sz="5600" spc="-600">
                <a:solidFill>
                  <a:srgbClr val="0220B4"/>
                </a:solidFill>
                <a:latin typeface="Arial Black"/>
                <a:cs typeface="Arial Black"/>
              </a:rPr>
              <a:t>criteria </a:t>
            </a:r>
            <a:r>
              <a:rPr dirty="0" sz="5600" spc="-459">
                <a:latin typeface="Arial Black"/>
                <a:cs typeface="Arial Black"/>
              </a:rPr>
              <a:t>for </a:t>
            </a:r>
            <a:r>
              <a:rPr dirty="0" sz="5600" spc="-575">
                <a:latin typeface="Arial Black"/>
                <a:cs typeface="Arial Black"/>
              </a:rPr>
              <a:t>effectively </a:t>
            </a:r>
            <a:r>
              <a:rPr dirty="0" sz="5600" spc="-615">
                <a:latin typeface="Arial Black"/>
                <a:cs typeface="Arial Black"/>
              </a:rPr>
              <a:t>creating </a:t>
            </a:r>
            <a:r>
              <a:rPr dirty="0" sz="5600" spc="-585">
                <a:latin typeface="Arial Black"/>
                <a:cs typeface="Arial Black"/>
              </a:rPr>
              <a:t>modules  </a:t>
            </a:r>
            <a:r>
              <a:rPr dirty="0" sz="5600" spc="-545">
                <a:latin typeface="Arial Black"/>
                <a:cs typeface="Arial Black"/>
              </a:rPr>
              <a:t>inside </a:t>
            </a:r>
            <a:r>
              <a:rPr dirty="0" sz="5600" spc="-400">
                <a:latin typeface="Arial Black"/>
                <a:cs typeface="Arial Black"/>
              </a:rPr>
              <a:t>of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565">
                <a:solidFill>
                  <a:srgbClr val="0220B4"/>
                </a:solidFill>
                <a:latin typeface="Arial Black"/>
                <a:cs typeface="Arial Black"/>
              </a:rPr>
              <a:t>monolithic </a:t>
            </a:r>
            <a:r>
              <a:rPr dirty="0" sz="5600" spc="-640">
                <a:latin typeface="Arial Black"/>
                <a:cs typeface="Arial Black"/>
              </a:rPr>
              <a:t>codebase </a:t>
            </a:r>
            <a:r>
              <a:rPr dirty="0" sz="5600" spc="-575">
                <a:solidFill>
                  <a:srgbClr val="0220B4"/>
                </a:solidFill>
                <a:latin typeface="Arial Black"/>
                <a:cs typeface="Arial Black"/>
              </a:rPr>
              <a:t>translates  </a:t>
            </a:r>
            <a:r>
              <a:rPr dirty="0" sz="5600" spc="-525">
                <a:latin typeface="Arial Black"/>
                <a:cs typeface="Arial Black"/>
              </a:rPr>
              <a:t>into </a:t>
            </a:r>
            <a:r>
              <a:rPr dirty="0" sz="5600" spc="-585">
                <a:latin typeface="Arial Black"/>
                <a:cs typeface="Arial Black"/>
              </a:rPr>
              <a:t>effective </a:t>
            </a:r>
            <a:r>
              <a:rPr dirty="0" sz="5600" spc="-600">
                <a:latin typeface="Arial Black"/>
                <a:cs typeface="Arial Black"/>
              </a:rPr>
              <a:t>criteria </a:t>
            </a:r>
            <a:r>
              <a:rPr dirty="0" sz="5600" spc="-459">
                <a:latin typeface="Arial Black"/>
                <a:cs typeface="Arial Black"/>
              </a:rPr>
              <a:t>for </a:t>
            </a:r>
            <a:r>
              <a:rPr dirty="0" sz="5600" spc="-625">
                <a:latin typeface="Arial Black"/>
                <a:cs typeface="Arial Black"/>
              </a:rPr>
              <a:t>microservice  </a:t>
            </a:r>
            <a:r>
              <a:rPr dirty="0" sz="5600" spc="-590">
                <a:solidFill>
                  <a:srgbClr val="0220B4"/>
                </a:solidFill>
                <a:latin typeface="Arial Black"/>
                <a:cs typeface="Arial Black"/>
              </a:rPr>
              <a:t>modularity</a:t>
            </a:r>
            <a:r>
              <a:rPr dirty="0" sz="5600" spc="-590">
                <a:latin typeface="Arial Black"/>
                <a:cs typeface="Arial Black"/>
              </a:rPr>
              <a:t>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53081" y="2873686"/>
            <a:ext cx="4398010" cy="0"/>
          </a:xfrm>
          <a:custGeom>
            <a:avLst/>
            <a:gdLst/>
            <a:ahLst/>
            <a:cxnLst/>
            <a:rect l="l" t="t" r="r" b="b"/>
            <a:pathLst>
              <a:path w="4398009" h="0">
                <a:moveTo>
                  <a:pt x="0" y="0"/>
                </a:moveTo>
                <a:lnTo>
                  <a:pt x="4397939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53081" y="8254241"/>
            <a:ext cx="4398010" cy="0"/>
          </a:xfrm>
          <a:custGeom>
            <a:avLst/>
            <a:gdLst/>
            <a:ahLst/>
            <a:cxnLst/>
            <a:rect l="l" t="t" r="r" b="b"/>
            <a:pathLst>
              <a:path w="4398009" h="0">
                <a:moveTo>
                  <a:pt x="0" y="0"/>
                </a:moveTo>
                <a:lnTo>
                  <a:pt x="4397939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517" y="3553809"/>
            <a:ext cx="13088619" cy="36487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ctr" marL="12065" marR="5080">
              <a:lnSpc>
                <a:spcPct val="141700"/>
              </a:lnSpc>
              <a:spcBef>
                <a:spcPts val="55"/>
              </a:spcBef>
            </a:pPr>
            <a:r>
              <a:rPr dirty="0" sz="5600" spc="-755">
                <a:latin typeface="Arial Black"/>
                <a:cs typeface="Arial Black"/>
              </a:rPr>
              <a:t>We </a:t>
            </a:r>
            <a:r>
              <a:rPr dirty="0" sz="5600" spc="-700">
                <a:latin typeface="Arial Black"/>
                <a:cs typeface="Arial Black"/>
              </a:rPr>
              <a:t>want </a:t>
            </a:r>
            <a:r>
              <a:rPr dirty="0" sz="5600" spc="-550">
                <a:latin typeface="Arial Black"/>
                <a:cs typeface="Arial Black"/>
              </a:rPr>
              <a:t>to </a:t>
            </a:r>
            <a:r>
              <a:rPr dirty="0" sz="5600" spc="-575">
                <a:latin typeface="Arial Black"/>
                <a:cs typeface="Arial Black"/>
              </a:rPr>
              <a:t>maintain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580">
                <a:latin typeface="Arial Black"/>
                <a:cs typeface="Arial Black"/>
              </a:rPr>
              <a:t>modular </a:t>
            </a:r>
            <a:r>
              <a:rPr dirty="0" sz="5600" spc="-600">
                <a:latin typeface="Arial Black"/>
                <a:cs typeface="Arial Black"/>
              </a:rPr>
              <a:t>structure  </a:t>
            </a:r>
            <a:r>
              <a:rPr dirty="0" sz="5600" spc="-575">
                <a:latin typeface="Arial Black"/>
                <a:cs typeface="Arial Black"/>
              </a:rPr>
              <a:t>that </a:t>
            </a:r>
            <a:r>
              <a:rPr dirty="0" sz="5600" spc="-655">
                <a:solidFill>
                  <a:srgbClr val="0220B4"/>
                </a:solidFill>
                <a:latin typeface="Arial Black"/>
                <a:cs typeface="Arial Black"/>
              </a:rPr>
              <a:t>can </a:t>
            </a:r>
            <a:r>
              <a:rPr dirty="0" sz="5600" spc="-635">
                <a:solidFill>
                  <a:srgbClr val="0220B4"/>
                </a:solidFill>
                <a:latin typeface="Arial Black"/>
                <a:cs typeface="Arial Black"/>
              </a:rPr>
              <a:t>exist </a:t>
            </a:r>
            <a:r>
              <a:rPr dirty="0" sz="5600" spc="-505">
                <a:solidFill>
                  <a:srgbClr val="0220B4"/>
                </a:solidFill>
                <a:latin typeface="Arial Black"/>
                <a:cs typeface="Arial Black"/>
              </a:rPr>
              <a:t>in </a:t>
            </a:r>
            <a:r>
              <a:rPr dirty="0" sz="5600" spc="-610">
                <a:solidFill>
                  <a:srgbClr val="0220B4"/>
                </a:solidFill>
                <a:latin typeface="Arial Black"/>
                <a:cs typeface="Arial Black"/>
              </a:rPr>
              <a:t>either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565">
                <a:latin typeface="Arial Black"/>
                <a:cs typeface="Arial Black"/>
              </a:rPr>
              <a:t>monolithic or  </a:t>
            </a:r>
            <a:r>
              <a:rPr dirty="0" sz="5600" spc="-615">
                <a:latin typeface="Arial Black"/>
                <a:cs typeface="Arial Black"/>
              </a:rPr>
              <a:t>microservices</a:t>
            </a:r>
            <a:r>
              <a:rPr dirty="0" sz="5600" spc="-480">
                <a:latin typeface="Arial Black"/>
                <a:cs typeface="Arial Black"/>
              </a:rPr>
              <a:t> </a:t>
            </a:r>
            <a:r>
              <a:rPr dirty="0" sz="5600" spc="-615">
                <a:latin typeface="Arial Black"/>
                <a:cs typeface="Arial Black"/>
              </a:rPr>
              <a:t>architecture.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69108" y="3137974"/>
            <a:ext cx="3966210" cy="0"/>
          </a:xfrm>
          <a:custGeom>
            <a:avLst/>
            <a:gdLst/>
            <a:ahLst/>
            <a:cxnLst/>
            <a:rect l="l" t="t" r="r" b="b"/>
            <a:pathLst>
              <a:path w="3966209" h="0">
                <a:moveTo>
                  <a:pt x="0" y="0"/>
                </a:moveTo>
                <a:lnTo>
                  <a:pt x="3965889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69108" y="7989954"/>
            <a:ext cx="3966210" cy="0"/>
          </a:xfrm>
          <a:custGeom>
            <a:avLst/>
            <a:gdLst/>
            <a:ahLst/>
            <a:cxnLst/>
            <a:rect l="l" t="t" r="r" b="b"/>
            <a:pathLst>
              <a:path w="3966209" h="0">
                <a:moveTo>
                  <a:pt x="0" y="0"/>
                </a:moveTo>
                <a:lnTo>
                  <a:pt x="3965889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0"/>
            <a:ext cx="69519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980"/>
              <a:t>about</a:t>
            </a:r>
            <a:r>
              <a:rPr dirty="0" spc="-1400"/>
              <a:t> </a:t>
            </a:r>
            <a:r>
              <a:rPr dirty="0" spc="-1475"/>
              <a:t>code?</a:t>
            </a: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68403" y="8081873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1108" y="2196136"/>
            <a:ext cx="1858582" cy="1852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512854" y="5868007"/>
            <a:ext cx="1858582" cy="18407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42877" y="2545862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3513" y="294231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17766" y="234931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5"/>
                </a:lnTo>
                <a:lnTo>
                  <a:pt x="71852" y="71856"/>
                </a:lnTo>
                <a:lnTo>
                  <a:pt x="40723" y="110589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6"/>
                </a:lnTo>
                <a:lnTo>
                  <a:pt x="1597693" y="40725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500008" y="2636434"/>
            <a:ext cx="941069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365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dirty="0" sz="2550" spc="-310">
                <a:solidFill>
                  <a:srgbClr val="FFFFFF"/>
                </a:solidFill>
                <a:latin typeface="Times New Roman"/>
                <a:cs typeface="Times New Roman"/>
              </a:rPr>
              <a:t> iteM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117766" y="3698152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5" y="40723"/>
                </a:lnTo>
                <a:lnTo>
                  <a:pt x="71852" y="71852"/>
                </a:lnTo>
                <a:lnTo>
                  <a:pt x="40723" y="110585"/>
                </a:lnTo>
                <a:lnTo>
                  <a:pt x="18460" y="155660"/>
                </a:lnTo>
                <a:lnTo>
                  <a:pt x="7784" y="199627"/>
                </a:lnTo>
                <a:lnTo>
                  <a:pt x="2307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7" y="758322"/>
                </a:lnTo>
                <a:lnTo>
                  <a:pt x="7794" y="806499"/>
                </a:lnTo>
                <a:lnTo>
                  <a:pt x="18460" y="850445"/>
                </a:lnTo>
                <a:lnTo>
                  <a:pt x="40723" y="895515"/>
                </a:lnTo>
                <a:lnTo>
                  <a:pt x="71852" y="934247"/>
                </a:lnTo>
                <a:lnTo>
                  <a:pt x="110585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520949" y="3966236"/>
            <a:ext cx="9112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95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dirty="0" sz="2600" spc="-3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645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68011" y="3078610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224841"/>
                </a:moveTo>
                <a:lnTo>
                  <a:pt x="978347" y="4607"/>
                </a:lnTo>
                <a:lnTo>
                  <a:pt x="99879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927061" y="2997404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0" y="0"/>
                </a:moveTo>
                <a:lnTo>
                  <a:pt x="38627" y="171617"/>
                </a:lnTo>
                <a:lnTo>
                  <a:pt x="190926" y="471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968021" y="3750115"/>
            <a:ext cx="998855" cy="225425"/>
          </a:xfrm>
          <a:custGeom>
            <a:avLst/>
            <a:gdLst/>
            <a:ahLst/>
            <a:cxnLst/>
            <a:rect l="l" t="t" r="r" b="b"/>
            <a:pathLst>
              <a:path w="998854" h="225425">
                <a:moveTo>
                  <a:pt x="0" y="0"/>
                </a:moveTo>
                <a:lnTo>
                  <a:pt x="978326" y="220223"/>
                </a:lnTo>
                <a:lnTo>
                  <a:pt x="998775" y="2248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927050" y="3884540"/>
            <a:ext cx="191135" cy="172085"/>
          </a:xfrm>
          <a:custGeom>
            <a:avLst/>
            <a:gdLst/>
            <a:ahLst/>
            <a:cxnLst/>
            <a:rect l="l" t="t" r="r" b="b"/>
            <a:pathLst>
              <a:path w="191134" h="172085">
                <a:moveTo>
                  <a:pt x="38627" y="0"/>
                </a:moveTo>
                <a:lnTo>
                  <a:pt x="0" y="171617"/>
                </a:lnTo>
                <a:lnTo>
                  <a:pt x="190936" y="124436"/>
                </a:lnTo>
                <a:lnTo>
                  <a:pt x="38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929436" y="3070118"/>
            <a:ext cx="2099310" cy="15709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10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endParaRPr sz="2950">
              <a:latin typeface="Times New Roman"/>
              <a:cs typeface="Times New Roman"/>
            </a:endParaRPr>
          </a:p>
          <a:p>
            <a:pPr algn="ctr" marR="69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0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41290" y="4887779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2335" y="4887779"/>
            <a:ext cx="13455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OrderId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75862" y="1736147"/>
            <a:ext cx="36074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1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OrderLineItem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59688" y="8463322"/>
            <a:ext cx="2084449" cy="13562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12043" y="8494736"/>
            <a:ext cx="1979930" cy="1251585"/>
          </a:xfrm>
          <a:custGeom>
            <a:avLst/>
            <a:gdLst/>
            <a:ahLst/>
            <a:cxnLst/>
            <a:rect l="l" t="t" r="r" b="b"/>
            <a:pathLst>
              <a:path w="1979929" h="1251584">
                <a:moveTo>
                  <a:pt x="0" y="9078"/>
                </a:moveTo>
                <a:lnTo>
                  <a:pt x="0" y="1246757"/>
                </a:lnTo>
                <a:lnTo>
                  <a:pt x="4753" y="1251511"/>
                </a:lnTo>
                <a:lnTo>
                  <a:pt x="1974986" y="1251511"/>
                </a:lnTo>
                <a:lnTo>
                  <a:pt x="1979740" y="1246757"/>
                </a:lnTo>
                <a:lnTo>
                  <a:pt x="1979740" y="768992"/>
                </a:lnTo>
                <a:lnTo>
                  <a:pt x="983812" y="768992"/>
                </a:lnTo>
                <a:lnTo>
                  <a:pt x="977907" y="766751"/>
                </a:lnTo>
                <a:lnTo>
                  <a:pt x="972630" y="763055"/>
                </a:lnTo>
                <a:lnTo>
                  <a:pt x="0" y="9078"/>
                </a:lnTo>
                <a:close/>
              </a:path>
              <a:path w="1979929" h="1251584">
                <a:moveTo>
                  <a:pt x="1979740" y="9078"/>
                </a:moveTo>
                <a:lnTo>
                  <a:pt x="1001205" y="767411"/>
                </a:lnTo>
                <a:lnTo>
                  <a:pt x="995435" y="768992"/>
                </a:lnTo>
                <a:lnTo>
                  <a:pt x="1979740" y="768992"/>
                </a:lnTo>
                <a:lnTo>
                  <a:pt x="1979740" y="9078"/>
                </a:lnTo>
                <a:close/>
              </a:path>
              <a:path w="1979929" h="1251584">
                <a:moveTo>
                  <a:pt x="1911585" y="0"/>
                </a:moveTo>
                <a:lnTo>
                  <a:pt x="68154" y="0"/>
                </a:lnTo>
                <a:lnTo>
                  <a:pt x="990116" y="707601"/>
                </a:lnTo>
                <a:lnTo>
                  <a:pt x="1911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510539" y="9285446"/>
            <a:ext cx="4172585" cy="11461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305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50" spc="10" b="1">
                <a:solidFill>
                  <a:srgbClr val="0220B4"/>
                </a:solidFill>
                <a:latin typeface="Courier New"/>
                <a:cs typeface="Courier New"/>
              </a:rPr>
              <a:t>class</a:t>
            </a:r>
            <a:r>
              <a:rPr dirty="0" sz="2450" spc="-5" b="1">
                <a:solidFill>
                  <a:srgbClr val="0220B4"/>
                </a:solidFill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OrderPlacedEvent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088325" y="6157397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90" h="1172209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0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78"/>
                </a:lnTo>
                <a:lnTo>
                  <a:pt x="172" y="800461"/>
                </a:lnTo>
                <a:lnTo>
                  <a:pt x="1376" y="857920"/>
                </a:lnTo>
                <a:lnTo>
                  <a:pt x="4663" y="906688"/>
                </a:lnTo>
                <a:lnTo>
                  <a:pt x="11015" y="949663"/>
                </a:lnTo>
                <a:lnTo>
                  <a:pt x="21507" y="990430"/>
                </a:lnTo>
                <a:lnTo>
                  <a:pt x="41372" y="1032963"/>
                </a:lnTo>
                <a:lnTo>
                  <a:pt x="68036" y="1070960"/>
                </a:lnTo>
                <a:lnTo>
                  <a:pt x="100744" y="1103669"/>
                </a:lnTo>
                <a:lnTo>
                  <a:pt x="138744" y="1130335"/>
                </a:lnTo>
                <a:lnTo>
                  <a:pt x="181282" y="1150205"/>
                </a:lnTo>
                <a:lnTo>
                  <a:pt x="222044" y="1160696"/>
                </a:lnTo>
                <a:lnTo>
                  <a:pt x="265016" y="1167059"/>
                </a:lnTo>
                <a:lnTo>
                  <a:pt x="313361" y="1170326"/>
                </a:lnTo>
                <a:lnTo>
                  <a:pt x="370243" y="1171530"/>
                </a:lnTo>
                <a:lnTo>
                  <a:pt x="438824" y="1171702"/>
                </a:lnTo>
                <a:lnTo>
                  <a:pt x="1548685" y="1171702"/>
                </a:lnTo>
                <a:lnTo>
                  <a:pt x="1618222" y="1171530"/>
                </a:lnTo>
                <a:lnTo>
                  <a:pt x="1675683" y="1170326"/>
                </a:lnTo>
                <a:lnTo>
                  <a:pt x="1724326" y="1167059"/>
                </a:lnTo>
                <a:lnTo>
                  <a:pt x="1767408" y="1160696"/>
                </a:lnTo>
                <a:lnTo>
                  <a:pt x="1808185" y="1150205"/>
                </a:lnTo>
                <a:lnTo>
                  <a:pt x="1850723" y="1130335"/>
                </a:lnTo>
                <a:lnTo>
                  <a:pt x="1888723" y="1103669"/>
                </a:lnTo>
                <a:lnTo>
                  <a:pt x="1921431" y="1070960"/>
                </a:lnTo>
                <a:lnTo>
                  <a:pt x="1948095" y="1032963"/>
                </a:lnTo>
                <a:lnTo>
                  <a:pt x="1967961" y="990430"/>
                </a:lnTo>
                <a:lnTo>
                  <a:pt x="1978458" y="949648"/>
                </a:lnTo>
                <a:lnTo>
                  <a:pt x="1984831" y="906563"/>
                </a:lnTo>
                <a:lnTo>
                  <a:pt x="1988091" y="858341"/>
                </a:lnTo>
                <a:lnTo>
                  <a:pt x="1989296" y="801459"/>
                </a:lnTo>
                <a:lnTo>
                  <a:pt x="1989468" y="732878"/>
                </a:lnTo>
                <a:lnTo>
                  <a:pt x="1989463" y="438824"/>
                </a:lnTo>
                <a:lnTo>
                  <a:pt x="1989296" y="371240"/>
                </a:lnTo>
                <a:lnTo>
                  <a:pt x="1988091" y="313782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5484209" y="6332656"/>
            <a:ext cx="1200150" cy="78994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211454" marR="5080" indent="-199390">
              <a:lnSpc>
                <a:spcPct val="103699"/>
              </a:lnSpc>
              <a:spcBef>
                <a:spcPts val="15"/>
              </a:spcBef>
            </a:pPr>
            <a:r>
              <a:rPr dirty="0" sz="2450" spc="-140">
                <a:solidFill>
                  <a:srgbClr val="FFFFFF"/>
                </a:solidFill>
                <a:latin typeface="Times New Roman"/>
                <a:cs typeface="Times New Roman"/>
              </a:rPr>
              <a:t>applic</a:t>
            </a:r>
            <a:r>
              <a:rPr dirty="0" sz="2450" spc="-25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50" spc="-125">
                <a:solidFill>
                  <a:srgbClr val="FFFFFF"/>
                </a:solidFill>
                <a:latin typeface="Times New Roman"/>
                <a:cs typeface="Times New Roman"/>
              </a:rPr>
              <a:t>tion  </a:t>
            </a:r>
            <a:r>
              <a:rPr dirty="0" sz="2450" spc="-19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568038" y="7788109"/>
            <a:ext cx="568071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eventLog.subscribe(OrderPlacedEvent,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91712" y="188989"/>
            <a:ext cx="1990089" cy="1172210"/>
          </a:xfrm>
          <a:custGeom>
            <a:avLst/>
            <a:gdLst/>
            <a:ahLst/>
            <a:cxnLst/>
            <a:rect l="l" t="t" r="r" b="b"/>
            <a:pathLst>
              <a:path w="1990089" h="1172210">
                <a:moveTo>
                  <a:pt x="1550643" y="0"/>
                </a:moveTo>
                <a:lnTo>
                  <a:pt x="440771" y="0"/>
                </a:lnTo>
                <a:lnTo>
                  <a:pt x="371240" y="172"/>
                </a:lnTo>
                <a:lnTo>
                  <a:pt x="313782" y="1376"/>
                </a:lnTo>
                <a:lnTo>
                  <a:pt x="265140" y="4645"/>
                </a:lnTo>
                <a:lnTo>
                  <a:pt x="222059" y="11011"/>
                </a:lnTo>
                <a:lnTo>
                  <a:pt x="181282" y="21507"/>
                </a:lnTo>
                <a:lnTo>
                  <a:pt x="138744" y="41372"/>
                </a:lnTo>
                <a:lnTo>
                  <a:pt x="100744" y="68036"/>
                </a:lnTo>
                <a:lnTo>
                  <a:pt x="68036" y="100744"/>
                </a:lnTo>
                <a:lnTo>
                  <a:pt x="41372" y="138744"/>
                </a:lnTo>
                <a:lnTo>
                  <a:pt x="21507" y="181282"/>
                </a:lnTo>
                <a:lnTo>
                  <a:pt x="11009" y="222059"/>
                </a:lnTo>
                <a:lnTo>
                  <a:pt x="4637" y="265141"/>
                </a:lnTo>
                <a:lnTo>
                  <a:pt x="1376" y="313361"/>
                </a:lnTo>
                <a:lnTo>
                  <a:pt x="172" y="370243"/>
                </a:lnTo>
                <a:lnTo>
                  <a:pt x="0" y="438824"/>
                </a:lnTo>
                <a:lnTo>
                  <a:pt x="4" y="732888"/>
                </a:lnTo>
                <a:lnTo>
                  <a:pt x="172" y="800466"/>
                </a:lnTo>
                <a:lnTo>
                  <a:pt x="1376" y="857928"/>
                </a:lnTo>
                <a:lnTo>
                  <a:pt x="4664" y="906696"/>
                </a:lnTo>
                <a:lnTo>
                  <a:pt x="11015" y="949668"/>
                </a:lnTo>
                <a:lnTo>
                  <a:pt x="21507" y="990430"/>
                </a:lnTo>
                <a:lnTo>
                  <a:pt x="41372" y="1032968"/>
                </a:lnTo>
                <a:lnTo>
                  <a:pt x="68036" y="1070968"/>
                </a:lnTo>
                <a:lnTo>
                  <a:pt x="100744" y="1103676"/>
                </a:lnTo>
                <a:lnTo>
                  <a:pt x="138744" y="1130340"/>
                </a:lnTo>
                <a:lnTo>
                  <a:pt x="181282" y="1150205"/>
                </a:lnTo>
                <a:lnTo>
                  <a:pt x="222044" y="1160701"/>
                </a:lnTo>
                <a:lnTo>
                  <a:pt x="265016" y="1167067"/>
                </a:lnTo>
                <a:lnTo>
                  <a:pt x="313361" y="1170336"/>
                </a:lnTo>
                <a:lnTo>
                  <a:pt x="370243" y="1171540"/>
                </a:lnTo>
                <a:lnTo>
                  <a:pt x="438824" y="1171713"/>
                </a:lnTo>
                <a:lnTo>
                  <a:pt x="1548696" y="1171713"/>
                </a:lnTo>
                <a:lnTo>
                  <a:pt x="1618227" y="1171540"/>
                </a:lnTo>
                <a:lnTo>
                  <a:pt x="1675685" y="1170336"/>
                </a:lnTo>
                <a:lnTo>
                  <a:pt x="1724327" y="1167067"/>
                </a:lnTo>
                <a:lnTo>
                  <a:pt x="1767408" y="1160701"/>
                </a:lnTo>
                <a:lnTo>
                  <a:pt x="1808185" y="1150205"/>
                </a:lnTo>
                <a:lnTo>
                  <a:pt x="1850723" y="1130340"/>
                </a:lnTo>
                <a:lnTo>
                  <a:pt x="1888723" y="1103676"/>
                </a:lnTo>
                <a:lnTo>
                  <a:pt x="1921431" y="1070968"/>
                </a:lnTo>
                <a:lnTo>
                  <a:pt x="1948095" y="1032968"/>
                </a:lnTo>
                <a:lnTo>
                  <a:pt x="1967961" y="990430"/>
                </a:lnTo>
                <a:lnTo>
                  <a:pt x="1978458" y="949653"/>
                </a:lnTo>
                <a:lnTo>
                  <a:pt x="1984831" y="906571"/>
                </a:lnTo>
                <a:lnTo>
                  <a:pt x="1988091" y="858351"/>
                </a:lnTo>
                <a:lnTo>
                  <a:pt x="1989296" y="801469"/>
                </a:lnTo>
                <a:lnTo>
                  <a:pt x="1989468" y="732888"/>
                </a:lnTo>
                <a:lnTo>
                  <a:pt x="1989463" y="438824"/>
                </a:lnTo>
                <a:lnTo>
                  <a:pt x="1989296" y="371246"/>
                </a:lnTo>
                <a:lnTo>
                  <a:pt x="1988091" y="313784"/>
                </a:lnTo>
                <a:lnTo>
                  <a:pt x="1984804" y="265016"/>
                </a:lnTo>
                <a:lnTo>
                  <a:pt x="1978452" y="222044"/>
                </a:lnTo>
                <a:lnTo>
                  <a:pt x="1967961" y="181282"/>
                </a:lnTo>
                <a:lnTo>
                  <a:pt x="1948095" y="138744"/>
                </a:lnTo>
                <a:lnTo>
                  <a:pt x="1921431" y="100744"/>
                </a:lnTo>
                <a:lnTo>
                  <a:pt x="1888723" y="68036"/>
                </a:lnTo>
                <a:lnTo>
                  <a:pt x="1850723" y="41372"/>
                </a:lnTo>
                <a:lnTo>
                  <a:pt x="1808185" y="21507"/>
                </a:lnTo>
                <a:lnTo>
                  <a:pt x="1767424" y="11011"/>
                </a:lnTo>
                <a:lnTo>
                  <a:pt x="1724451" y="4645"/>
                </a:lnTo>
                <a:lnTo>
                  <a:pt x="1676106" y="1376"/>
                </a:lnTo>
                <a:lnTo>
                  <a:pt x="1619224" y="172"/>
                </a:lnTo>
                <a:lnTo>
                  <a:pt x="155064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913942" y="563198"/>
            <a:ext cx="11512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90">
                <a:solidFill>
                  <a:srgbClr val="FFFFFF"/>
                </a:solidFill>
                <a:latin typeface="Times New Roman"/>
                <a:cs typeface="Times New Roman"/>
              </a:rPr>
              <a:t>Reposito</a:t>
            </a:r>
            <a:r>
              <a:rPr dirty="0" sz="2450" spc="-17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450" spc="-225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9543" y="1484636"/>
            <a:ext cx="583819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5" b="1">
                <a:latin typeface="Courier New"/>
                <a:cs typeface="Courier New"/>
              </a:rPr>
              <a:t>eventLog.subscribe(ProductAddedEvent,   </a:t>
            </a:r>
            <a:r>
              <a:rPr dirty="0" sz="2050" spc="5" b="1">
                <a:latin typeface="Courier New"/>
                <a:cs typeface="Courier New"/>
              </a:rPr>
              <a:t>e </a:t>
            </a:r>
            <a:r>
              <a:rPr dirty="0" sz="2050" b="1">
                <a:latin typeface="Courier New"/>
                <a:cs typeface="Courier New"/>
              </a:rPr>
              <a:t>-&gt;</a:t>
            </a:r>
            <a:r>
              <a:rPr dirty="0" sz="2050" spc="-5" b="1">
                <a:latin typeface="Courier New"/>
                <a:cs typeface="Courier New"/>
              </a:rPr>
              <a:t> </a:t>
            </a:r>
            <a:r>
              <a:rPr dirty="0" sz="2050" spc="5" b="1">
                <a:latin typeface="Courier New"/>
                <a:cs typeface="Courier New"/>
              </a:rPr>
              <a:t>{});</a:t>
            </a:r>
            <a:endParaRPr sz="2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20B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2019-02-04T14:50:23Z</dcterms:created>
  <dcterms:modified xsi:type="dcterms:W3CDTF">2019-02-04T14:50:23Z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2019-02-04T00:00:00Z</vt:filetime>
  </property>
  <property fmtid="{D5CDD505-2E9C-101B-9397-08002B2CF9AE}" pid="3" name="Creator">
    <vt:lpwstr>PDFium</vt:lpwstr>
  </property>
  <property fmtid="{D5CDD505-2E9C-101B-9397-08002B2CF9AE}" pid="4" name="LastSaved">
    <vt:filetime>2019-02-04T00:00:00Z</vt:filetime>
  </property>
</Properties>
</file>